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jpeg" ContentType="image/jpeg"/>
  <Override PartName="/ppt/media/image3.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4.jpe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5.jpeg" ContentType="image/jpeg"/>
  <Override PartName="/ppt/notesSlides/notesSlide8.xml" ContentType="application/vnd.openxmlformats-officedocument.presentationml.notesSlide+xml"/>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x="9144000" cy="6858000"/>
  <p:notesSz cx="6858000" cy="9144000"/>
  <p:defaultTextStyle>
    <a:lvl1pPr defTabSz="457200">
      <a:defRPr>
        <a:latin typeface="Arial"/>
        <a:ea typeface="Arial"/>
        <a:cs typeface="Arial"/>
        <a:sym typeface="Arial"/>
      </a:defRPr>
    </a:lvl1pPr>
    <a:lvl2pPr indent="457200" defTabSz="457200">
      <a:defRPr>
        <a:latin typeface="Arial"/>
        <a:ea typeface="Arial"/>
        <a:cs typeface="Arial"/>
        <a:sym typeface="Arial"/>
      </a:defRPr>
    </a:lvl2pPr>
    <a:lvl3pPr indent="914400" defTabSz="457200">
      <a:defRPr>
        <a:latin typeface="Arial"/>
        <a:ea typeface="Arial"/>
        <a:cs typeface="Arial"/>
        <a:sym typeface="Arial"/>
      </a:defRPr>
    </a:lvl3pPr>
    <a:lvl4pPr indent="1371600" defTabSz="457200">
      <a:defRPr>
        <a:latin typeface="Arial"/>
        <a:ea typeface="Arial"/>
        <a:cs typeface="Arial"/>
        <a:sym typeface="Arial"/>
      </a:defRPr>
    </a:lvl4pPr>
    <a:lvl5pPr indent="1828800" defTabSz="457200">
      <a:defRPr>
        <a:latin typeface="Arial"/>
        <a:ea typeface="Arial"/>
        <a:cs typeface="Arial"/>
        <a:sym typeface="Arial"/>
      </a:defRPr>
    </a:lvl5pPr>
    <a:lvl6pPr indent="2286000" defTabSz="457200">
      <a:defRPr>
        <a:latin typeface="Arial"/>
        <a:ea typeface="Arial"/>
        <a:cs typeface="Arial"/>
        <a:sym typeface="Arial"/>
      </a:defRPr>
    </a:lvl6pPr>
    <a:lvl7pPr indent="2743200" defTabSz="457200">
      <a:defRPr>
        <a:latin typeface="Arial"/>
        <a:ea typeface="Arial"/>
        <a:cs typeface="Arial"/>
        <a:sym typeface="Arial"/>
      </a:defRPr>
    </a:lvl7pPr>
    <a:lvl8pPr indent="3200400" defTabSz="457200">
      <a:defRPr>
        <a:latin typeface="Arial"/>
        <a:ea typeface="Arial"/>
        <a:cs typeface="Arial"/>
        <a:sym typeface="Arial"/>
      </a:defRPr>
    </a:lvl8pPr>
    <a:lvl9pPr indent="3657600" defTabSz="457200">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6D6D6"/>
          </a:solidFill>
        </a:fill>
      </a:tcStyle>
    </a:wholeTbl>
    <a:band2H>
      <a:tcTxStyle b="def" i="def"/>
      <a:tcStyle>
        <a:tcBdr/>
        <a:fill>
          <a:solidFill>
            <a:srgbClr val="ECECEC"/>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A7A7A"/>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A7A7A"/>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A7A7A"/>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3E3"/>
          </a:solidFill>
        </a:fill>
      </a:tcStyle>
    </a:wholeTbl>
    <a:band2H>
      <a:tcTxStyle b="def" i="def"/>
      <a:tcStyle>
        <a:tcBdr/>
        <a:fill>
          <a:solidFill>
            <a:srgbClr val="E9EAF2"/>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26DB0"/>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26DB0"/>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26DB0"/>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5E4DB"/>
          </a:solidFill>
        </a:fill>
      </a:tcStyle>
    </a:wholeTbl>
    <a:band2H>
      <a:tcTxStyle b="def" i="def"/>
      <a:tcStyle>
        <a:tcBdr/>
        <a:fill>
          <a:solidFill>
            <a:srgbClr val="F2F2EE"/>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4B392"/>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4B392"/>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4B392"/>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A7A7A"/>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7A7A7A"/>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p:nvPr>
            <p:ph type="sldImg"/>
          </p:nvPr>
        </p:nvSpPr>
        <p:spPr>
          <a:xfrm>
            <a:off x="1143000" y="685800"/>
            <a:ext cx="4572000" cy="3429000"/>
          </a:xfrm>
          <a:prstGeom prst="rect">
            <a:avLst/>
          </a:prstGeom>
        </p:spPr>
        <p:txBody>
          <a:bodyPr/>
          <a:lstStyle/>
          <a:p>
            <a:pPr lvl="0"/>
          </a:p>
        </p:txBody>
      </p:sp>
      <p:sp>
        <p:nvSpPr>
          <p:cNvPr id="56" name="Shape 5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sldImg"/>
          </p:nvPr>
        </p:nvSpPr>
        <p:spPr>
          <a:prstGeom prst="rect">
            <a:avLst/>
          </a:prstGeom>
        </p:spPr>
        <p:txBody>
          <a:bodyPr/>
          <a:lstStyle/>
          <a:p>
            <a:pPr lvl="0"/>
          </a:p>
        </p:txBody>
      </p:sp>
      <p:sp>
        <p:nvSpPr>
          <p:cNvPr id="66" name="Shape 66"/>
          <p:cNvSpPr/>
          <p:nvPr>
            <p:ph type="body" sz="quarter" idx="1"/>
          </p:nvPr>
        </p:nvSpPr>
        <p:spPr>
          <a:prstGeom prst="rect">
            <a:avLst/>
          </a:prstGeom>
        </p:spPr>
        <p:txBody>
          <a:bodyPr/>
          <a:lstStyle/>
          <a:p>
            <a:pPr lvl="0">
              <a:lnSpc>
                <a:spcPct val="100000"/>
              </a:lnSpc>
              <a:spcBef>
                <a:spcPts val="400"/>
              </a:spcBef>
              <a:defRPr sz="1800"/>
            </a:pPr>
            <a:r>
              <a:rPr sz="1200">
                <a:latin typeface="Calibri"/>
                <a:ea typeface="Calibri"/>
                <a:cs typeface="Calibri"/>
                <a:sym typeface="Calibri"/>
              </a:rPr>
              <a:t>image source: http://www.igenii.com/blog/Social%20Media/social-media/</a:t>
            </a:r>
            <a:endParaRPr sz="1200">
              <a:latin typeface="Calibri"/>
              <a:ea typeface="Calibri"/>
              <a:cs typeface="Calibri"/>
              <a:sym typeface="Calibri"/>
            </a:endParaRPr>
          </a:p>
          <a:p>
            <a:pPr lvl="0">
              <a:lnSpc>
                <a:spcPct val="100000"/>
              </a:lnSpc>
              <a:spcBef>
                <a:spcPts val="400"/>
              </a:spcBef>
              <a:defRPr sz="1800"/>
            </a:pPr>
            <a:r>
              <a:rPr sz="1200">
                <a:latin typeface="Calibri"/>
                <a:ea typeface="Calibri"/>
                <a:cs typeface="Calibri"/>
                <a:sym typeface="Calibri"/>
              </a:rPr>
              <a:t>twitter.com</a:t>
            </a:r>
            <a:endParaRPr sz="1200">
              <a:latin typeface="Calibri"/>
              <a:ea typeface="Calibri"/>
              <a:cs typeface="Calibri"/>
              <a:sym typeface="Calibri"/>
            </a:endParaRPr>
          </a:p>
          <a:p>
            <a:pPr lvl="0">
              <a:lnSpc>
                <a:spcPct val="100000"/>
              </a:lnSpc>
              <a:spcBef>
                <a:spcPts val="400"/>
              </a:spcBef>
              <a:defRPr sz="1800"/>
            </a:pPr>
            <a:r>
              <a:rPr sz="1200">
                <a:latin typeface="Calibri"/>
                <a:ea typeface="Calibri"/>
                <a:cs typeface="Calibri"/>
                <a:sym typeface="Calibri"/>
              </a:rPr>
              <a:t>http://www.worthofweb.com/blog/case-study-this-revolution-will-be-tweeted/</a:t>
            </a:r>
            <a:endParaRPr sz="1200">
              <a:latin typeface="Calibri"/>
              <a:ea typeface="Calibri"/>
              <a:cs typeface="Calibri"/>
              <a:sym typeface="Calibri"/>
            </a:endParaRPr>
          </a:p>
          <a:p>
            <a:pPr lvl="0">
              <a:lnSpc>
                <a:spcPct val="100000"/>
              </a:lnSpc>
              <a:spcBef>
                <a:spcPts val="400"/>
              </a:spcBef>
              <a:defRPr sz="1800"/>
            </a:pPr>
            <a:r>
              <a:rPr sz="1200">
                <a:latin typeface="Calibri"/>
                <a:ea typeface="Calibri"/>
                <a:cs typeface="Calibri"/>
                <a:sym typeface="Calibri"/>
              </a:rPr>
              <a:t>http://foxwoodonlinemarketing.typepad.com/my-blog/social-media/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sldImg"/>
          </p:nvPr>
        </p:nvSpPr>
        <p:spPr>
          <a:prstGeom prst="rect">
            <a:avLst/>
          </a:prstGeom>
        </p:spPr>
        <p:txBody>
          <a:bodyPr/>
          <a:lstStyle/>
          <a:p>
            <a:pPr lvl="0"/>
          </a:p>
        </p:txBody>
      </p:sp>
      <p:sp>
        <p:nvSpPr>
          <p:cNvPr id="102" name="Shape 102"/>
          <p:cNvSpPr/>
          <p:nvPr>
            <p:ph type="body" sz="quarter" idx="1"/>
          </p:nvPr>
        </p:nvSpPr>
        <p:spPr>
          <a:prstGeom prst="rect">
            <a:avLst/>
          </a:prstGeom>
        </p:spPr>
        <p:txBody>
          <a:bodyPr/>
          <a:lstStyle>
            <a:lvl1pPr>
              <a:lnSpc>
                <a:spcPct val="100000"/>
              </a:lnSpc>
              <a:spcBef>
                <a:spcPts val="400"/>
              </a:spcBef>
              <a:defRPr sz="1200">
                <a:latin typeface="Calibri"/>
                <a:ea typeface="Calibri"/>
                <a:cs typeface="Calibri"/>
                <a:sym typeface="Calibri"/>
              </a:defRPr>
            </a:lvl1pPr>
          </a:lstStyle>
          <a:p>
            <a:pPr lvl="0">
              <a:defRPr sz="1800"/>
            </a:pPr>
            <a:r>
              <a:rPr sz="1200"/>
              <a:t>https://vimeo.com/211521384</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sldImg"/>
          </p:nvPr>
        </p:nvSpPr>
        <p:spPr>
          <a:prstGeom prst="rect">
            <a:avLst/>
          </a:prstGeom>
        </p:spPr>
        <p:txBody>
          <a:bodyPr/>
          <a:lstStyle/>
          <a:p>
            <a:pPr lvl="0"/>
          </a:p>
        </p:txBody>
      </p:sp>
      <p:sp>
        <p:nvSpPr>
          <p:cNvPr id="107" name="Shape 107"/>
          <p:cNvSpPr/>
          <p:nvPr>
            <p:ph type="body" sz="quarter" idx="1"/>
          </p:nvPr>
        </p:nvSpPr>
        <p:spPr>
          <a:prstGeom prst="rect">
            <a:avLst/>
          </a:prstGeom>
        </p:spPr>
        <p:txBody>
          <a:bodyPr/>
          <a:lstStyle/>
          <a:p>
            <a:pPr lvl="0">
              <a:lnSpc>
                <a:spcPct val="100000"/>
              </a:lnSpc>
              <a:spcBef>
                <a:spcPts val="400"/>
              </a:spcBef>
              <a:defRPr sz="1800"/>
            </a:pPr>
            <a:endParaRPr sz="1200">
              <a:latin typeface="Calibri"/>
              <a:ea typeface="Calibri"/>
              <a:cs typeface="Calibri"/>
              <a:sym typeface="Calibri"/>
            </a:endParaRPr>
          </a:p>
          <a:p>
            <a:pPr lvl="0">
              <a:lnSpc>
                <a:spcPct val="100000"/>
              </a:lnSpc>
              <a:spcBef>
                <a:spcPts val="400"/>
              </a:spcBef>
              <a:defRPr sz="1800"/>
            </a:pPr>
            <a:r>
              <a:rPr sz="1200">
                <a:latin typeface="Calibri"/>
                <a:ea typeface="Calibri"/>
                <a:cs typeface="Calibri"/>
                <a:sym typeface="Calibri"/>
              </a:rPr>
              <a:t>https://creativecommons.org/licenses/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lvl="0"/>
          </a:p>
        </p:txBody>
      </p:sp>
      <p:sp>
        <p:nvSpPr>
          <p:cNvPr id="164" name="Shape 164"/>
          <p:cNvSpPr/>
          <p:nvPr>
            <p:ph type="body" sz="quarter" idx="1"/>
          </p:nvPr>
        </p:nvSpPr>
        <p:spPr>
          <a:prstGeom prst="rect">
            <a:avLst/>
          </a:prstGeom>
        </p:spPr>
        <p:txBody>
          <a:bodyPr/>
          <a:lstStyle>
            <a:lvl1pPr>
              <a:lnSpc>
                <a:spcPct val="100000"/>
              </a:lnSpc>
              <a:spcBef>
                <a:spcPts val="400"/>
              </a:spcBef>
              <a:defRPr sz="1200">
                <a:latin typeface="Calibri"/>
                <a:ea typeface="Calibri"/>
                <a:cs typeface="Calibri"/>
                <a:sym typeface="Calibri"/>
              </a:defRPr>
            </a:lvl1pPr>
          </a:lstStyle>
          <a:p>
            <a:pPr lvl="0">
              <a:defRPr sz="1800"/>
            </a:pPr>
            <a:r>
              <a:rPr sz="1200"/>
              <a:t>https://en.wikipedia.org/wiki/Stop_Online_Piracy_Act</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lvl="0"/>
          </a:p>
        </p:txBody>
      </p:sp>
      <p:sp>
        <p:nvSpPr>
          <p:cNvPr id="168" name="Shape 168"/>
          <p:cNvSpPr/>
          <p:nvPr>
            <p:ph type="body" sz="quarter" idx="1"/>
          </p:nvPr>
        </p:nvSpPr>
        <p:spPr>
          <a:prstGeom prst="rect">
            <a:avLst/>
          </a:prstGeom>
        </p:spPr>
        <p:txBody>
          <a:bodyPr/>
          <a:lstStyle>
            <a:lvl1pPr>
              <a:lnSpc>
                <a:spcPct val="100000"/>
              </a:lnSpc>
              <a:spcBef>
                <a:spcPts val="400"/>
              </a:spcBef>
              <a:defRPr sz="1200">
                <a:latin typeface="Calibri"/>
                <a:ea typeface="Calibri"/>
                <a:cs typeface="Calibri"/>
                <a:sym typeface="Calibri"/>
              </a:defRPr>
            </a:lvl1pPr>
          </a:lstStyle>
          <a:p>
            <a:pPr lvl="0">
              <a:defRPr sz="1800"/>
            </a:pPr>
            <a:r>
              <a:rPr sz="1200"/>
              <a:t>https://en.wikipedia.org/wiki/Stop_Online_Piracy_Act</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lvl="0"/>
          </a:p>
        </p:txBody>
      </p:sp>
      <p:sp>
        <p:nvSpPr>
          <p:cNvPr id="172" name="Shape 172"/>
          <p:cNvSpPr/>
          <p:nvPr>
            <p:ph type="body" sz="quarter" idx="1"/>
          </p:nvPr>
        </p:nvSpPr>
        <p:spPr>
          <a:prstGeom prst="rect">
            <a:avLst/>
          </a:prstGeom>
        </p:spPr>
        <p:txBody>
          <a:bodyPr/>
          <a:lstStyle>
            <a:lvl1pPr>
              <a:lnSpc>
                <a:spcPct val="100000"/>
              </a:lnSpc>
              <a:spcBef>
                <a:spcPts val="400"/>
              </a:spcBef>
              <a:defRPr sz="1200">
                <a:latin typeface="Calibri"/>
                <a:ea typeface="Calibri"/>
                <a:cs typeface="Calibri"/>
                <a:sym typeface="Calibri"/>
              </a:defRPr>
            </a:lvl1pPr>
          </a:lstStyle>
          <a:p>
            <a:pPr lvl="0">
              <a:defRPr sz="1800"/>
            </a:pPr>
            <a:r>
              <a:rPr sz="1200"/>
              <a:t>https://en.wikipedia.org/wiki/Stop_Online_Piracy_Act</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lvl="0"/>
          </a:p>
        </p:txBody>
      </p:sp>
      <p:sp>
        <p:nvSpPr>
          <p:cNvPr id="177" name="Shape 177"/>
          <p:cNvSpPr/>
          <p:nvPr>
            <p:ph type="body" sz="quarter" idx="1"/>
          </p:nvPr>
        </p:nvSpPr>
        <p:spPr>
          <a:prstGeom prst="rect">
            <a:avLst/>
          </a:prstGeom>
        </p:spPr>
        <p:txBody>
          <a:bodyPr/>
          <a:lstStyle>
            <a:lvl1pPr>
              <a:lnSpc>
                <a:spcPct val="100000"/>
              </a:lnSpc>
              <a:spcBef>
                <a:spcPts val="400"/>
              </a:spcBef>
              <a:defRPr sz="1200">
                <a:latin typeface="Calibri"/>
                <a:ea typeface="Calibri"/>
                <a:cs typeface="Calibri"/>
                <a:sym typeface="Calibri"/>
              </a:defRPr>
            </a:lvl1pPr>
          </a:lstStyle>
          <a:p>
            <a:pPr lvl="0">
              <a:defRPr sz="1800"/>
            </a:pPr>
            <a:r>
              <a:rPr sz="1200"/>
              <a:t>https://en.wikipedia.org/wiki/Stop_Online_Piracy_Act</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lvl="0"/>
          </a:p>
        </p:txBody>
      </p:sp>
      <p:sp>
        <p:nvSpPr>
          <p:cNvPr id="202" name="Shape 202"/>
          <p:cNvSpPr/>
          <p:nvPr>
            <p:ph type="body" sz="quarter" idx="1"/>
          </p:nvPr>
        </p:nvSpPr>
        <p:spPr>
          <a:prstGeom prst="rect">
            <a:avLst/>
          </a:prstGeom>
        </p:spPr>
        <p:txBody>
          <a:bodyPr/>
          <a:lstStyle>
            <a:lvl1pPr>
              <a:lnSpc>
                <a:spcPct val="100000"/>
              </a:lnSpc>
              <a:spcBef>
                <a:spcPts val="400"/>
              </a:spcBef>
              <a:defRPr sz="1200">
                <a:latin typeface="Calibri"/>
                <a:ea typeface="Calibri"/>
                <a:cs typeface="Calibri"/>
                <a:sym typeface="Calibri"/>
              </a:defRPr>
            </a:lvl1pPr>
          </a:lstStyle>
          <a:p>
            <a:pPr lvl="0">
              <a:defRPr sz="1800"/>
            </a:pPr>
            <a:r>
              <a:rPr sz="1200"/>
              <a:t>https://vimeo.com/211521384</a:t>
            </a:r>
            <a:endParaRPr sz="12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sp>
        <p:nvSpPr>
          <p:cNvPr id="8" name="Shape 8"/>
          <p:cNvSpPr/>
          <p:nvPr>
            <p:ph type="title"/>
          </p:nvPr>
        </p:nvSpPr>
        <p:spPr>
          <a:xfrm>
            <a:off x="457200" y="228598"/>
            <a:ext cx="7772400" cy="4572002"/>
          </a:xfrm>
          <a:prstGeom prst="rect">
            <a:avLst/>
          </a:prstGeom>
        </p:spPr>
        <p:txBody>
          <a:bodyPr anchor="ctr">
            <a:noAutofit/>
          </a:bodyPr>
          <a:lstStyle>
            <a:lvl1pPr>
              <a:defRPr spc="-79" sz="8800">
                <a:solidFill>
                  <a:srgbClr val="000000"/>
                </a:solidFill>
              </a:defRPr>
            </a:lvl1pPr>
          </a:lstStyle>
          <a:p>
            <a:pPr lvl="0">
              <a:defRPr cap="none" spc="0" sz="1800"/>
            </a:pPr>
            <a:r>
              <a:rPr cap="all" spc="-79" sz="8800"/>
              <a:t>Title Text</a:t>
            </a:r>
          </a:p>
        </p:txBody>
      </p:sp>
      <p:sp>
        <p:nvSpPr>
          <p:cNvPr id="9" name="Shape 9"/>
          <p:cNvSpPr/>
          <p:nvPr>
            <p:ph type="body" idx="1"/>
          </p:nvPr>
        </p:nvSpPr>
        <p:spPr>
          <a:xfrm>
            <a:off x="457200" y="4800600"/>
            <a:ext cx="6858000" cy="2057400"/>
          </a:xfrm>
          <a:prstGeom prst="rect">
            <a:avLst/>
          </a:prstGeom>
        </p:spPr>
        <p:txBody>
          <a:bodyPr/>
          <a:lstStyle>
            <a:lvl1pPr>
              <a:defRPr b="0" cap="all" spc="120">
                <a:solidFill>
                  <a:srgbClr val="D1282E"/>
                </a:solidFill>
                <a:latin typeface="Arial Black"/>
                <a:ea typeface="Arial Black"/>
                <a:cs typeface="Arial Black"/>
                <a:sym typeface="Arial Black"/>
              </a:defRPr>
            </a:lvl1pPr>
            <a:lvl2pPr marL="0" indent="457200">
              <a:buSzTx/>
              <a:buNone/>
              <a:defRPr b="0" cap="all" spc="120">
                <a:solidFill>
                  <a:srgbClr val="D1282E"/>
                </a:solidFill>
                <a:latin typeface="Arial Black"/>
                <a:ea typeface="Arial Black"/>
                <a:cs typeface="Arial Black"/>
                <a:sym typeface="Arial Black"/>
              </a:defRPr>
            </a:lvl2pPr>
            <a:lvl3pPr marL="0" indent="914400">
              <a:buSzTx/>
              <a:buNone/>
              <a:defRPr b="0" cap="all" spc="120">
                <a:solidFill>
                  <a:srgbClr val="D1282E"/>
                </a:solidFill>
                <a:latin typeface="Arial Black"/>
                <a:ea typeface="Arial Black"/>
                <a:cs typeface="Arial Black"/>
                <a:sym typeface="Arial Black"/>
              </a:defRPr>
            </a:lvl3pPr>
            <a:lvl4pPr marL="0" indent="1371600">
              <a:buSzTx/>
              <a:buNone/>
              <a:defRPr b="0" cap="all" spc="120">
                <a:solidFill>
                  <a:srgbClr val="D1282E"/>
                </a:solidFill>
                <a:latin typeface="Arial Black"/>
                <a:ea typeface="Arial Black"/>
                <a:cs typeface="Arial Black"/>
                <a:sym typeface="Arial Black"/>
              </a:defRPr>
            </a:lvl4pPr>
            <a:lvl5pPr marL="0" indent="1828800">
              <a:buSzTx/>
              <a:buNone/>
              <a:defRPr b="0" cap="all" spc="120">
                <a:solidFill>
                  <a:srgbClr val="D1282E"/>
                </a:solidFill>
                <a:latin typeface="Arial Black"/>
                <a:ea typeface="Arial Black"/>
                <a:cs typeface="Arial Black"/>
                <a:sym typeface="Arial Black"/>
              </a:defRPr>
            </a:lvl5pPr>
          </a:lstStyle>
          <a:p>
            <a:pPr lvl="0">
              <a:defRPr cap="none" spc="0" sz="1800">
                <a:solidFill>
                  <a:srgbClr val="000000"/>
                </a:solidFill>
              </a:defRPr>
            </a:pPr>
            <a:r>
              <a:rPr cap="all" spc="120" sz="2000">
                <a:solidFill>
                  <a:srgbClr val="D1282E"/>
                </a:solidFill>
              </a:rPr>
              <a:t>Body Level One</a:t>
            </a:r>
            <a:endParaRPr cap="all" spc="120" sz="2000">
              <a:solidFill>
                <a:srgbClr val="D1282E"/>
              </a:solidFill>
            </a:endParaRPr>
          </a:p>
          <a:p>
            <a:pPr lvl="1">
              <a:defRPr cap="none" spc="0" sz="1800">
                <a:solidFill>
                  <a:srgbClr val="000000"/>
                </a:solidFill>
              </a:defRPr>
            </a:pPr>
            <a:r>
              <a:rPr cap="all" spc="120" sz="2000">
                <a:solidFill>
                  <a:srgbClr val="D1282E"/>
                </a:solidFill>
              </a:rPr>
              <a:t>Body Level Two</a:t>
            </a:r>
            <a:endParaRPr cap="all" spc="120" sz="2000">
              <a:solidFill>
                <a:srgbClr val="D1282E"/>
              </a:solidFill>
            </a:endParaRPr>
          </a:p>
          <a:p>
            <a:pPr lvl="2">
              <a:defRPr cap="none" spc="0" sz="1800">
                <a:solidFill>
                  <a:srgbClr val="000000"/>
                </a:solidFill>
              </a:defRPr>
            </a:pPr>
            <a:r>
              <a:rPr cap="all" spc="120" sz="2000">
                <a:solidFill>
                  <a:srgbClr val="D1282E"/>
                </a:solidFill>
              </a:rPr>
              <a:t>Body Level Three</a:t>
            </a:r>
            <a:endParaRPr cap="all" spc="120" sz="2000">
              <a:solidFill>
                <a:srgbClr val="D1282E"/>
              </a:solidFill>
            </a:endParaRPr>
          </a:p>
          <a:p>
            <a:pPr lvl="3">
              <a:defRPr cap="none" spc="0" sz="1800">
                <a:solidFill>
                  <a:srgbClr val="000000"/>
                </a:solidFill>
              </a:defRPr>
            </a:pPr>
            <a:r>
              <a:rPr cap="all" spc="120" sz="2000">
                <a:solidFill>
                  <a:srgbClr val="D1282E"/>
                </a:solidFill>
              </a:rPr>
              <a:t>Body Level Four</a:t>
            </a:r>
            <a:endParaRPr cap="all" spc="120" sz="2000">
              <a:solidFill>
                <a:srgbClr val="D1282E"/>
              </a:solidFill>
            </a:endParaRPr>
          </a:p>
          <a:p>
            <a:pPr lvl="4">
              <a:defRPr cap="none" spc="0" sz="1800">
                <a:solidFill>
                  <a:srgbClr val="000000"/>
                </a:solidFill>
              </a:defRPr>
            </a:pPr>
            <a:r>
              <a:rPr cap="all" spc="120" sz="2000">
                <a:solidFill>
                  <a:srgbClr val="D1282E"/>
                </a:solidFill>
              </a:rPr>
              <a:t>Body Level Five</a:t>
            </a:r>
          </a:p>
        </p:txBody>
      </p:sp>
      <p:sp>
        <p:nvSpPr>
          <p:cNvPr id="10" name="Shape 10"/>
          <p:cNvSpPr/>
          <p:nvPr/>
        </p:nvSpPr>
        <p:spPr>
          <a:xfrm>
            <a:off x="9001124" y="4846320"/>
            <a:ext cx="142877" cy="2011680"/>
          </a:xfrm>
          <a:prstGeom prst="rect">
            <a:avLst/>
          </a:prstGeom>
          <a:solidFill>
            <a:srgbClr val="D1282E"/>
          </a:solidFill>
          <a:ln w="12700">
            <a:miter lim="400000"/>
          </a:ln>
        </p:spPr>
        <p:txBody>
          <a:bodyPr lIns="0" tIns="0" rIns="0" bIns="0" anchor="ctr"/>
          <a:lstStyle/>
          <a:p>
            <a:pPr lvl="0" algn="ctr">
              <a:defRPr>
                <a:solidFill>
                  <a:srgbClr val="FFFFFF"/>
                </a:solidFill>
              </a:defRPr>
            </a:pPr>
          </a:p>
        </p:txBody>
      </p:sp>
      <p:sp>
        <p:nvSpPr>
          <p:cNvPr id="11" name="Shape 11"/>
          <p:cNvSpPr/>
          <p:nvPr/>
        </p:nvSpPr>
        <p:spPr>
          <a:xfrm>
            <a:off x="9001124" y="-1"/>
            <a:ext cx="142877" cy="4846322"/>
          </a:xfrm>
          <a:prstGeom prst="rect">
            <a:avLst/>
          </a:prstGeom>
          <a:solidFill/>
          <a:ln w="12700">
            <a:miter lim="400000"/>
          </a:ln>
        </p:spPr>
        <p:txBody>
          <a:bodyPr lIns="0" tIns="0" rIns="0" bIns="0" anchor="ctr"/>
          <a:lstStyle/>
          <a:p>
            <a:pPr lvl="0" algn="ctr">
              <a:defRPr>
                <a:solidFill>
                  <a:srgbClr val="FFFFFF"/>
                </a:solidFill>
              </a:defRPr>
            </a:pPr>
          </a:p>
        </p:txBody>
      </p:sp>
      <p:sp>
        <p:nvSpPr>
          <p:cNvPr id="12" name="Shape 12"/>
          <p:cNvSpPr/>
          <p:nvPr>
            <p:ph type="sldNum" sz="quarter" idx="2"/>
          </p:nvPr>
        </p:nvSpPr>
        <p:spPr>
          <a:prstGeom prst="rect">
            <a:avLst/>
          </a:prstGeom>
        </p:spPr>
        <p:txBody>
          <a:bodyPr/>
          <a:lstStyle>
            <a:lvl1pPr>
              <a:defRPr>
                <a:solidFill>
                  <a:srgbClr val="000000"/>
                </a:solidFill>
              </a:defRPr>
            </a:lvl1p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45" name="Shape 45"/>
          <p:cNvSpPr/>
          <p:nvPr>
            <p:ph type="title"/>
          </p:nvPr>
        </p:nvSpPr>
        <p:spPr>
          <a:xfrm>
            <a:off x="457200" y="0"/>
            <a:ext cx="5791200" cy="1524319"/>
          </a:xfrm>
          <a:prstGeom prst="rect">
            <a:avLst/>
          </a:prstGeom>
        </p:spPr>
        <p:txBody>
          <a:bodyPr/>
          <a:lstStyle/>
          <a:p>
            <a:pPr lvl="0">
              <a:defRPr cap="none" spc="0" sz="1800">
                <a:solidFill>
                  <a:srgbClr val="000000"/>
                </a:solidFill>
              </a:defRPr>
            </a:pPr>
            <a:r>
              <a:rPr cap="all" spc="-60" sz="3600">
                <a:solidFill>
                  <a:srgbClr val="D1282E"/>
                </a:solidFill>
              </a:rPr>
              <a:t>Title Text</a:t>
            </a:r>
          </a:p>
        </p:txBody>
      </p:sp>
      <p:sp>
        <p:nvSpPr>
          <p:cNvPr id="46" name="Shape 46"/>
          <p:cNvSpPr/>
          <p:nvPr>
            <p:ph type="body" idx="1"/>
          </p:nvPr>
        </p:nvSpPr>
        <p:spPr>
          <a:xfrm>
            <a:off x="457200" y="1752600"/>
            <a:ext cx="7620000" cy="5105400"/>
          </a:xfrm>
          <a:prstGeom prst="rect">
            <a:avLst/>
          </a:prstGeom>
        </p:spPr>
        <p:txBody>
          <a:bodyPr/>
          <a:lstStyle/>
          <a:p>
            <a:pPr lvl="0">
              <a:defRPr b="0" sz="1800"/>
            </a:pPr>
            <a:r>
              <a:rPr b="1" sz="2000"/>
              <a:t>Body Level One</a:t>
            </a:r>
            <a:endParaRPr b="1" sz="2000"/>
          </a:p>
          <a:p>
            <a:pPr lvl="1">
              <a:defRPr b="0" sz="1800"/>
            </a:pPr>
            <a:r>
              <a:rPr b="1" sz="2000"/>
              <a:t>Body Level Two</a:t>
            </a:r>
            <a:endParaRPr b="1" sz="2000"/>
          </a:p>
          <a:p>
            <a:pPr lvl="2">
              <a:defRPr b="0" sz="1800"/>
            </a:pPr>
            <a:r>
              <a:rPr b="1" sz="2000"/>
              <a:t>Body Level Three</a:t>
            </a:r>
            <a:endParaRPr b="1" sz="2000"/>
          </a:p>
          <a:p>
            <a:pPr lvl="3">
              <a:defRPr b="0" sz="1800"/>
            </a:pPr>
            <a:r>
              <a:rPr b="1" sz="2000"/>
              <a:t>Body Level Four</a:t>
            </a:r>
            <a:endParaRPr b="1" sz="2000"/>
          </a:p>
          <a:p>
            <a:pPr lvl="4">
              <a:defRPr b="0" sz="1800"/>
            </a:pPr>
            <a:r>
              <a:rPr b="1" sz="2000"/>
              <a:t>Body Level Five</a:t>
            </a:r>
          </a:p>
        </p:txBody>
      </p:sp>
      <p:sp>
        <p:nvSpPr>
          <p:cNvPr id="47" name="Shape 4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lvl="0">
              <a:defRPr cap="none" spc="0" sz="1800">
                <a:solidFill>
                  <a:srgbClr val="000000"/>
                </a:solidFill>
              </a:defRPr>
            </a:pPr>
            <a:r>
              <a:rPr cap="all" spc="-60" sz="3600">
                <a:solidFill>
                  <a:srgbClr val="D1282E"/>
                </a:solidFill>
              </a:rPr>
              <a:t>Title Text</a:t>
            </a:r>
          </a:p>
        </p:txBody>
      </p:sp>
      <p:sp>
        <p:nvSpPr>
          <p:cNvPr id="50" name="Shape 50"/>
          <p:cNvSpPr/>
          <p:nvPr>
            <p:ph type="body" idx="1"/>
          </p:nvPr>
        </p:nvSpPr>
        <p:spPr>
          <a:prstGeom prst="rect">
            <a:avLst/>
          </a:prstGeom>
        </p:spPr>
        <p:txBody>
          <a:bodyPr/>
          <a:lstStyle/>
          <a:p>
            <a:pPr lvl="0">
              <a:defRPr b="0" sz="1800"/>
            </a:pPr>
            <a:r>
              <a:rPr b="1" sz="2000"/>
              <a:t>Body Level One</a:t>
            </a:r>
            <a:endParaRPr b="1" sz="2000"/>
          </a:p>
          <a:p>
            <a:pPr lvl="1">
              <a:defRPr b="0" sz="1800"/>
            </a:pPr>
            <a:r>
              <a:rPr b="1" sz="2000"/>
              <a:t>Body Level Two</a:t>
            </a:r>
            <a:endParaRPr b="1" sz="2000"/>
          </a:p>
          <a:p>
            <a:pPr lvl="2">
              <a:defRPr b="0" sz="1800"/>
            </a:pPr>
            <a:r>
              <a:rPr b="1" sz="2000"/>
              <a:t>Body Level Three</a:t>
            </a:r>
            <a:endParaRPr b="1" sz="2000"/>
          </a:p>
          <a:p>
            <a:pPr lvl="3">
              <a:defRPr b="0" sz="1800"/>
            </a:pPr>
            <a:r>
              <a:rPr b="1" sz="2000"/>
              <a:t>Body Level Four</a:t>
            </a:r>
            <a:endParaRPr b="1" sz="2000"/>
          </a:p>
          <a:p>
            <a:pPr lvl="4">
              <a:defRPr b="0" sz="1800"/>
            </a:pPr>
            <a:r>
              <a:rPr b="1" sz="2000"/>
              <a:t>Body Level Five</a:t>
            </a:r>
          </a:p>
        </p:txBody>
      </p:sp>
      <p:sp>
        <p:nvSpPr>
          <p:cNvPr id="51" name="Shape 5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nd Table">
    <p:spTree>
      <p:nvGrpSpPr>
        <p:cNvPr id="1" name=""/>
        <p:cNvGrpSpPr/>
        <p:nvPr/>
      </p:nvGrpSpPr>
      <p:grpSpPr>
        <a:xfrm>
          <a:off x="0" y="0"/>
          <a:ext cx="0" cy="0"/>
          <a:chOff x="0" y="0"/>
          <a:chExt cx="0" cy="0"/>
        </a:xfrm>
      </p:grpSpPr>
      <p:sp>
        <p:nvSpPr>
          <p:cNvPr id="53" name="Shape 53"/>
          <p:cNvSpPr/>
          <p:nvPr>
            <p:ph type="title"/>
          </p:nvPr>
        </p:nvSpPr>
        <p:spPr>
          <a:xfrm>
            <a:off x="609600" y="0"/>
            <a:ext cx="7772400" cy="1066800"/>
          </a:xfrm>
          <a:prstGeom prst="rect">
            <a:avLst/>
          </a:prstGeom>
        </p:spPr>
        <p:txBody>
          <a:bodyPr/>
          <a:lstStyle/>
          <a:p>
            <a:pPr lvl="0">
              <a:defRPr cap="none" spc="0" sz="1800">
                <a:solidFill>
                  <a:srgbClr val="000000"/>
                </a:solidFill>
              </a:defRPr>
            </a:pPr>
            <a:r>
              <a:rPr cap="all" spc="-60" sz="3600">
                <a:solidFill>
                  <a:srgbClr val="D1282E"/>
                </a:solidFill>
              </a:rPr>
              <a:t>Title Text</a:t>
            </a:r>
          </a:p>
        </p:txBody>
      </p:sp>
      <p:sp>
        <p:nvSpPr>
          <p:cNvPr id="54" name="Shape 5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4" name="Shape 14"/>
          <p:cNvSpPr/>
          <p:nvPr>
            <p:ph type="title"/>
          </p:nvPr>
        </p:nvSpPr>
        <p:spPr>
          <a:xfrm>
            <a:off x="457200" y="0"/>
            <a:ext cx="5791200" cy="1524319"/>
          </a:xfrm>
          <a:prstGeom prst="rect">
            <a:avLst/>
          </a:prstGeom>
        </p:spPr>
        <p:txBody>
          <a:bodyPr/>
          <a:lstStyle/>
          <a:p>
            <a:pPr lvl="0">
              <a:defRPr cap="none" spc="0" sz="1800">
                <a:solidFill>
                  <a:srgbClr val="000000"/>
                </a:solidFill>
              </a:defRPr>
            </a:pPr>
            <a:r>
              <a:rPr cap="all" spc="-60" sz="3600">
                <a:solidFill>
                  <a:srgbClr val="D1282E"/>
                </a:solidFill>
              </a:rPr>
              <a:t>Title Text</a:t>
            </a:r>
          </a:p>
        </p:txBody>
      </p:sp>
      <p:sp>
        <p:nvSpPr>
          <p:cNvPr id="15" name="Shape 15"/>
          <p:cNvSpPr/>
          <p:nvPr>
            <p:ph type="body" idx="1"/>
          </p:nvPr>
        </p:nvSpPr>
        <p:spPr>
          <a:xfrm>
            <a:off x="457200" y="1752600"/>
            <a:ext cx="7620000" cy="5105400"/>
          </a:xfrm>
          <a:prstGeom prst="rect">
            <a:avLst/>
          </a:prstGeom>
        </p:spPr>
        <p:txBody>
          <a:bodyPr/>
          <a:lstStyle/>
          <a:p>
            <a:pPr lvl="0">
              <a:defRPr b="0" sz="1800"/>
            </a:pPr>
            <a:r>
              <a:rPr b="1" sz="2000"/>
              <a:t>Body Level One</a:t>
            </a:r>
            <a:endParaRPr b="1" sz="2000"/>
          </a:p>
          <a:p>
            <a:pPr lvl="1">
              <a:defRPr b="0" sz="1800"/>
            </a:pPr>
            <a:r>
              <a:rPr b="1" sz="2000"/>
              <a:t>Body Level Two</a:t>
            </a:r>
            <a:endParaRPr b="1" sz="2000"/>
          </a:p>
          <a:p>
            <a:pPr lvl="2">
              <a:defRPr b="0" sz="1800"/>
            </a:pPr>
            <a:r>
              <a:rPr b="1" sz="2000"/>
              <a:t>Body Level Three</a:t>
            </a:r>
            <a:endParaRPr b="1" sz="2000"/>
          </a:p>
          <a:p>
            <a:pPr lvl="3">
              <a:defRPr b="0" sz="1800"/>
            </a:pPr>
            <a:r>
              <a:rPr b="1" sz="2000"/>
              <a:t>Body Level Four</a:t>
            </a:r>
            <a:endParaRPr b="1" sz="2000"/>
          </a:p>
          <a:p>
            <a:pPr lvl="4">
              <a:defRPr b="0" sz="1800"/>
            </a:pPr>
            <a:r>
              <a:rPr b="1" sz="2000"/>
              <a:t>Body Level Five</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8" name="Shape 18"/>
          <p:cNvSpPr/>
          <p:nvPr>
            <p:ph type="title"/>
          </p:nvPr>
        </p:nvSpPr>
        <p:spPr>
          <a:xfrm>
            <a:off x="457200" y="1295400"/>
            <a:ext cx="7772400" cy="4625975"/>
          </a:xfrm>
          <a:prstGeom prst="rect">
            <a:avLst/>
          </a:prstGeom>
        </p:spPr>
        <p:txBody>
          <a:bodyPr anchor="ctr">
            <a:noAutofit/>
          </a:bodyPr>
          <a:lstStyle>
            <a:lvl1pPr>
              <a:defRPr spc="-79" sz="8800">
                <a:solidFill>
                  <a:srgbClr val="000000"/>
                </a:solidFill>
              </a:defRPr>
            </a:lvl1pPr>
          </a:lstStyle>
          <a:p>
            <a:pPr lvl="0">
              <a:defRPr cap="none" spc="0" sz="1800"/>
            </a:pPr>
            <a:r>
              <a:rPr cap="all" spc="-79" sz="8800"/>
              <a:t>Title Text</a:t>
            </a:r>
          </a:p>
        </p:txBody>
      </p:sp>
      <p:sp>
        <p:nvSpPr>
          <p:cNvPr id="19" name="Shape 19"/>
          <p:cNvSpPr/>
          <p:nvPr>
            <p:ph type="body" idx="1"/>
          </p:nvPr>
        </p:nvSpPr>
        <p:spPr>
          <a:xfrm>
            <a:off x="457200" y="0"/>
            <a:ext cx="7772400" cy="1295401"/>
          </a:xfrm>
          <a:prstGeom prst="rect">
            <a:avLst/>
          </a:prstGeom>
        </p:spPr>
        <p:txBody>
          <a:bodyPr anchor="b"/>
          <a:lstStyle>
            <a:lvl1pPr>
              <a:defRPr b="0" cap="all" spc="120">
                <a:solidFill>
                  <a:srgbClr val="D1282E"/>
                </a:solidFill>
                <a:latin typeface="Arial Black"/>
                <a:ea typeface="Arial Black"/>
                <a:cs typeface="Arial Black"/>
                <a:sym typeface="Arial Black"/>
              </a:defRPr>
            </a:lvl1pPr>
            <a:lvl2pPr marL="0" indent="457200">
              <a:buSzTx/>
              <a:buNone/>
              <a:defRPr b="0" cap="all" spc="120">
                <a:solidFill>
                  <a:srgbClr val="D1282E"/>
                </a:solidFill>
                <a:latin typeface="Arial Black"/>
                <a:ea typeface="Arial Black"/>
                <a:cs typeface="Arial Black"/>
                <a:sym typeface="Arial Black"/>
              </a:defRPr>
            </a:lvl2pPr>
            <a:lvl3pPr marL="0" indent="914400">
              <a:buSzTx/>
              <a:buNone/>
              <a:defRPr b="0" cap="all" spc="120">
                <a:solidFill>
                  <a:srgbClr val="D1282E"/>
                </a:solidFill>
                <a:latin typeface="Arial Black"/>
                <a:ea typeface="Arial Black"/>
                <a:cs typeface="Arial Black"/>
                <a:sym typeface="Arial Black"/>
              </a:defRPr>
            </a:lvl3pPr>
            <a:lvl4pPr marL="0" indent="1371600">
              <a:buSzTx/>
              <a:buNone/>
              <a:defRPr b="0" cap="all" spc="120">
                <a:solidFill>
                  <a:srgbClr val="D1282E"/>
                </a:solidFill>
                <a:latin typeface="Arial Black"/>
                <a:ea typeface="Arial Black"/>
                <a:cs typeface="Arial Black"/>
                <a:sym typeface="Arial Black"/>
              </a:defRPr>
            </a:lvl4pPr>
            <a:lvl5pPr marL="0" indent="1828800">
              <a:buSzTx/>
              <a:buNone/>
              <a:defRPr b="0" cap="all" spc="120">
                <a:solidFill>
                  <a:srgbClr val="D1282E"/>
                </a:solidFill>
                <a:latin typeface="Arial Black"/>
                <a:ea typeface="Arial Black"/>
                <a:cs typeface="Arial Black"/>
                <a:sym typeface="Arial Black"/>
              </a:defRPr>
            </a:lvl5pPr>
          </a:lstStyle>
          <a:p>
            <a:pPr lvl="0">
              <a:defRPr cap="none" spc="0" sz="1800">
                <a:solidFill>
                  <a:srgbClr val="000000"/>
                </a:solidFill>
              </a:defRPr>
            </a:pPr>
            <a:r>
              <a:rPr cap="all" spc="120" sz="2000">
                <a:solidFill>
                  <a:srgbClr val="D1282E"/>
                </a:solidFill>
              </a:rPr>
              <a:t>Body Level One</a:t>
            </a:r>
            <a:endParaRPr cap="all" spc="120" sz="2000">
              <a:solidFill>
                <a:srgbClr val="D1282E"/>
              </a:solidFill>
            </a:endParaRPr>
          </a:p>
          <a:p>
            <a:pPr lvl="1">
              <a:defRPr cap="none" spc="0" sz="1800">
                <a:solidFill>
                  <a:srgbClr val="000000"/>
                </a:solidFill>
              </a:defRPr>
            </a:pPr>
            <a:r>
              <a:rPr cap="all" spc="120" sz="2000">
                <a:solidFill>
                  <a:srgbClr val="D1282E"/>
                </a:solidFill>
              </a:rPr>
              <a:t>Body Level Two</a:t>
            </a:r>
            <a:endParaRPr cap="all" spc="120" sz="2000">
              <a:solidFill>
                <a:srgbClr val="D1282E"/>
              </a:solidFill>
            </a:endParaRPr>
          </a:p>
          <a:p>
            <a:pPr lvl="2">
              <a:defRPr cap="none" spc="0" sz="1800">
                <a:solidFill>
                  <a:srgbClr val="000000"/>
                </a:solidFill>
              </a:defRPr>
            </a:pPr>
            <a:r>
              <a:rPr cap="all" spc="120" sz="2000">
                <a:solidFill>
                  <a:srgbClr val="D1282E"/>
                </a:solidFill>
              </a:rPr>
              <a:t>Body Level Three</a:t>
            </a:r>
            <a:endParaRPr cap="all" spc="120" sz="2000">
              <a:solidFill>
                <a:srgbClr val="D1282E"/>
              </a:solidFill>
            </a:endParaRPr>
          </a:p>
          <a:p>
            <a:pPr lvl="3">
              <a:defRPr cap="none" spc="0" sz="1800">
                <a:solidFill>
                  <a:srgbClr val="000000"/>
                </a:solidFill>
              </a:defRPr>
            </a:pPr>
            <a:r>
              <a:rPr cap="all" spc="120" sz="2000">
                <a:solidFill>
                  <a:srgbClr val="D1282E"/>
                </a:solidFill>
              </a:rPr>
              <a:t>Body Level Four</a:t>
            </a:r>
            <a:endParaRPr cap="all" spc="120" sz="2000">
              <a:solidFill>
                <a:srgbClr val="D1282E"/>
              </a:solidFill>
            </a:endParaRPr>
          </a:p>
          <a:p>
            <a:pPr lvl="4">
              <a:defRPr cap="none" spc="0" sz="1800">
                <a:solidFill>
                  <a:srgbClr val="000000"/>
                </a:solidFill>
              </a:defRPr>
            </a:pPr>
            <a:r>
              <a:rPr cap="all" spc="120" sz="2000">
                <a:solidFill>
                  <a:srgbClr val="D1282E"/>
                </a:solidFill>
              </a:rPr>
              <a:t>Body Level Five</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22" name="Shape 22"/>
          <p:cNvSpPr/>
          <p:nvPr>
            <p:ph type="title"/>
          </p:nvPr>
        </p:nvSpPr>
        <p:spPr>
          <a:xfrm>
            <a:off x="457200" y="0"/>
            <a:ext cx="5791200" cy="1524319"/>
          </a:xfrm>
          <a:prstGeom prst="rect">
            <a:avLst/>
          </a:prstGeom>
        </p:spPr>
        <p:txBody>
          <a:bodyPr/>
          <a:lstStyle/>
          <a:p>
            <a:pPr lvl="0">
              <a:defRPr cap="none" spc="0" sz="1800">
                <a:solidFill>
                  <a:srgbClr val="000000"/>
                </a:solidFill>
              </a:defRPr>
            </a:pPr>
            <a:r>
              <a:rPr cap="all" spc="-60" sz="3600">
                <a:solidFill>
                  <a:srgbClr val="D1282E"/>
                </a:solidFill>
              </a:rPr>
              <a:t>Title Text</a:t>
            </a:r>
          </a:p>
        </p:txBody>
      </p:sp>
      <p:sp>
        <p:nvSpPr>
          <p:cNvPr id="23" name="Shape 23"/>
          <p:cNvSpPr/>
          <p:nvPr>
            <p:ph type="body" idx="1"/>
          </p:nvPr>
        </p:nvSpPr>
        <p:spPr>
          <a:xfrm>
            <a:off x="1630679" y="1574800"/>
            <a:ext cx="3291842" cy="5283200"/>
          </a:xfrm>
          <a:prstGeom prst="rect">
            <a:avLst/>
          </a:prstGeom>
        </p:spPr>
        <p:txBody>
          <a:bodyPr/>
          <a:lstStyle>
            <a:lvl1pPr>
              <a:defRPr sz="2800"/>
            </a:lvl1pPr>
            <a:lvl2pPr marL="487680" indent="-213360">
              <a:defRPr sz="2800"/>
            </a:lvl2pPr>
            <a:lvl3pPr marL="1234439" indent="-320039">
              <a:defRPr sz="2800"/>
            </a:lvl3pPr>
            <a:lvl4pPr marL="1727200" indent="-355600">
              <a:defRPr sz="2800"/>
            </a:lvl4pPr>
            <a:lvl5pPr marL="2184400" indent="-355600">
              <a:defRPr sz="2800"/>
            </a:lvl5pPr>
          </a:lstStyle>
          <a:p>
            <a:pPr lvl="0">
              <a:defRPr b="0" sz="1800"/>
            </a:pPr>
            <a:r>
              <a:rPr b="1" sz="2800"/>
              <a:t>Body Level One</a:t>
            </a:r>
            <a:endParaRPr b="1" sz="2800"/>
          </a:p>
          <a:p>
            <a:pPr lvl="1">
              <a:defRPr b="0" sz="1800"/>
            </a:pPr>
            <a:r>
              <a:rPr b="1" sz="2800"/>
              <a:t>Body Level Two</a:t>
            </a:r>
            <a:endParaRPr b="1" sz="2800"/>
          </a:p>
          <a:p>
            <a:pPr lvl="2">
              <a:defRPr b="0" sz="1800"/>
            </a:pPr>
            <a:r>
              <a:rPr b="1" sz="2800"/>
              <a:t>Body Level Three</a:t>
            </a:r>
            <a:endParaRPr b="1" sz="2800"/>
          </a:p>
          <a:p>
            <a:pPr lvl="3">
              <a:defRPr b="0" sz="1800"/>
            </a:pPr>
            <a:r>
              <a:rPr b="1" sz="2800"/>
              <a:t>Body Level Four</a:t>
            </a:r>
            <a:endParaRPr b="1" sz="2800"/>
          </a:p>
          <a:p>
            <a:pPr lvl="4">
              <a:defRPr b="0" sz="1800"/>
            </a:pPr>
            <a:r>
              <a:rPr b="1" sz="2800"/>
              <a:t>Body Level Five</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6" name="Shape 26"/>
          <p:cNvSpPr/>
          <p:nvPr>
            <p:ph type="title"/>
          </p:nvPr>
        </p:nvSpPr>
        <p:spPr>
          <a:xfrm>
            <a:off x="457200" y="0"/>
            <a:ext cx="5791200" cy="1524319"/>
          </a:xfrm>
          <a:prstGeom prst="rect">
            <a:avLst/>
          </a:prstGeom>
        </p:spPr>
        <p:txBody>
          <a:bodyPr/>
          <a:lstStyle/>
          <a:p>
            <a:pPr lvl="0">
              <a:defRPr cap="none" spc="0" sz="1800">
                <a:solidFill>
                  <a:srgbClr val="000000"/>
                </a:solidFill>
              </a:defRPr>
            </a:pPr>
            <a:r>
              <a:rPr cap="all" spc="-60" sz="3600">
                <a:solidFill>
                  <a:srgbClr val="D1282E"/>
                </a:solidFill>
              </a:rPr>
              <a:t>Title Text</a:t>
            </a:r>
          </a:p>
        </p:txBody>
      </p:sp>
      <p:sp>
        <p:nvSpPr>
          <p:cNvPr id="27" name="Shape 27"/>
          <p:cNvSpPr/>
          <p:nvPr>
            <p:ph type="body" idx="1"/>
          </p:nvPr>
        </p:nvSpPr>
        <p:spPr>
          <a:xfrm>
            <a:off x="1627632" y="1524318"/>
            <a:ext cx="3291841" cy="688212"/>
          </a:xfrm>
          <a:prstGeom prst="rect">
            <a:avLst/>
          </a:prstGeom>
        </p:spPr>
        <p:txBody>
          <a:bodyPr anchor="b">
            <a:noAutofit/>
          </a:bodyPr>
          <a:lstStyle>
            <a:lvl1pPr>
              <a:defRPr b="0" cap="all" spc="100" sz="1800">
                <a:latin typeface="Arial Black"/>
                <a:ea typeface="Arial Black"/>
                <a:cs typeface="Arial Black"/>
                <a:sym typeface="Arial Black"/>
              </a:defRPr>
            </a:lvl1pPr>
            <a:lvl2pPr marL="0" indent="457200">
              <a:buSzTx/>
              <a:buNone/>
              <a:defRPr b="0" cap="all" spc="100" sz="1800">
                <a:latin typeface="Arial Black"/>
                <a:ea typeface="Arial Black"/>
                <a:cs typeface="Arial Black"/>
                <a:sym typeface="Arial Black"/>
              </a:defRPr>
            </a:lvl2pPr>
            <a:lvl3pPr marL="0" indent="914400">
              <a:buSzTx/>
              <a:buNone/>
              <a:defRPr b="0" cap="all" spc="100" sz="1800">
                <a:latin typeface="Arial Black"/>
                <a:ea typeface="Arial Black"/>
                <a:cs typeface="Arial Black"/>
                <a:sym typeface="Arial Black"/>
              </a:defRPr>
            </a:lvl3pPr>
            <a:lvl4pPr marL="0" indent="1371600">
              <a:buSzTx/>
              <a:buNone/>
              <a:defRPr b="0" cap="all" spc="100" sz="1800">
                <a:latin typeface="Arial Black"/>
                <a:ea typeface="Arial Black"/>
                <a:cs typeface="Arial Black"/>
                <a:sym typeface="Arial Black"/>
              </a:defRPr>
            </a:lvl4pPr>
            <a:lvl5pPr marL="0" indent="1828800">
              <a:buSzTx/>
              <a:buNone/>
              <a:defRPr b="0" cap="all" spc="100" sz="1800">
                <a:latin typeface="Arial Black"/>
                <a:ea typeface="Arial Black"/>
                <a:cs typeface="Arial Black"/>
                <a:sym typeface="Arial Black"/>
              </a:defRPr>
            </a:lvl5pPr>
          </a:lstStyle>
          <a:p>
            <a:pPr lvl="0">
              <a:defRPr cap="none" spc="0"/>
            </a:pPr>
            <a:r>
              <a:rPr cap="all" spc="100"/>
              <a:t>Body Level One</a:t>
            </a:r>
            <a:endParaRPr cap="all" spc="100"/>
          </a:p>
          <a:p>
            <a:pPr lvl="1">
              <a:defRPr cap="none" spc="0"/>
            </a:pPr>
            <a:r>
              <a:rPr cap="all" spc="100"/>
              <a:t>Body Level Two</a:t>
            </a:r>
            <a:endParaRPr cap="all" spc="100"/>
          </a:p>
          <a:p>
            <a:pPr lvl="2">
              <a:defRPr cap="none" spc="0"/>
            </a:pPr>
            <a:r>
              <a:rPr cap="all" spc="100"/>
              <a:t>Body Level Three</a:t>
            </a:r>
            <a:endParaRPr cap="all" spc="100"/>
          </a:p>
          <a:p>
            <a:pPr lvl="3">
              <a:defRPr cap="none" spc="0"/>
            </a:pPr>
            <a:r>
              <a:rPr cap="all" spc="100"/>
              <a:t>Body Level Four</a:t>
            </a:r>
            <a:endParaRPr cap="all" spc="100"/>
          </a:p>
          <a:p>
            <a:pPr lvl="4">
              <a:defRPr cap="none" spc="0"/>
            </a:pPr>
            <a:r>
              <a:rPr cap="all" spc="100"/>
              <a:t>Body Level Five</a:t>
            </a:r>
          </a:p>
        </p:txBody>
      </p:sp>
      <p:sp>
        <p:nvSpPr>
          <p:cNvPr id="28" name="Shape 2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30" name="Shape 30"/>
          <p:cNvSpPr/>
          <p:nvPr>
            <p:ph type="title"/>
          </p:nvPr>
        </p:nvSpPr>
        <p:spPr>
          <a:xfrm>
            <a:off x="457200" y="0"/>
            <a:ext cx="5791200" cy="1524319"/>
          </a:xfrm>
          <a:prstGeom prst="rect">
            <a:avLst/>
          </a:prstGeom>
        </p:spPr>
        <p:txBody>
          <a:bodyPr/>
          <a:lstStyle/>
          <a:p>
            <a:pPr lvl="0">
              <a:defRPr cap="none" spc="0" sz="1800">
                <a:solidFill>
                  <a:srgbClr val="000000"/>
                </a:solidFill>
              </a:defRPr>
            </a:pPr>
            <a:r>
              <a:rPr cap="all" spc="-60" sz="3600">
                <a:solidFill>
                  <a:srgbClr val="D1282E"/>
                </a:solidFill>
              </a:rPr>
              <a:t>Title Text</a:t>
            </a:r>
          </a:p>
        </p:txBody>
      </p:sp>
      <p:sp>
        <p:nvSpPr>
          <p:cNvPr id="31" name="Shape 3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5" name="Shape 35"/>
          <p:cNvSpPr/>
          <p:nvPr>
            <p:ph type="body" idx="1"/>
          </p:nvPr>
        </p:nvSpPr>
        <p:spPr>
          <a:xfrm>
            <a:off x="3575050" y="1600200"/>
            <a:ext cx="5111750" cy="5257800"/>
          </a:xfrm>
          <a:prstGeom prst="rect">
            <a:avLst/>
          </a:prstGeom>
        </p:spPr>
        <p:txBody>
          <a:bodyPr/>
          <a:lstStyle>
            <a:lvl1pPr>
              <a:spcBef>
                <a:spcPts val="700"/>
              </a:spcBef>
              <a:defRPr sz="3200"/>
            </a:lvl1pPr>
            <a:lvl2pPr marL="483325" indent="-209005">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b="0" sz="1800"/>
            </a:pPr>
            <a:r>
              <a:rPr b="1" sz="3200"/>
              <a:t>Body Level One</a:t>
            </a:r>
            <a:endParaRPr b="1" sz="3200"/>
          </a:p>
          <a:p>
            <a:pPr lvl="1">
              <a:defRPr b="0" sz="1800"/>
            </a:pPr>
            <a:r>
              <a:rPr b="1" sz="3200"/>
              <a:t>Body Level Two</a:t>
            </a:r>
            <a:endParaRPr b="1" sz="3200"/>
          </a:p>
          <a:p>
            <a:pPr lvl="2">
              <a:defRPr b="0" sz="1800"/>
            </a:pPr>
            <a:r>
              <a:rPr b="1" sz="3200"/>
              <a:t>Body Level Three</a:t>
            </a:r>
            <a:endParaRPr b="1" sz="3200"/>
          </a:p>
          <a:p>
            <a:pPr lvl="3">
              <a:defRPr b="0" sz="1800"/>
            </a:pPr>
            <a:r>
              <a:rPr b="1" sz="3200"/>
              <a:t>Body Level Four</a:t>
            </a:r>
            <a:endParaRPr b="1" sz="3200"/>
          </a:p>
          <a:p>
            <a:pPr lvl="4">
              <a:defRPr b="0" sz="1800"/>
            </a:pPr>
            <a:r>
              <a:rPr b="1" sz="3200"/>
              <a:t>Body Level Five</a:t>
            </a:r>
          </a:p>
        </p:txBody>
      </p:sp>
      <p:sp>
        <p:nvSpPr>
          <p:cNvPr id="36" name="Shape 36"/>
          <p:cNvSpPr/>
          <p:nvPr>
            <p:ph type="sldNum" sz="quarter" idx="2"/>
          </p:nvPr>
        </p:nvSpPr>
        <p:spPr>
          <a:prstGeom prst="rect">
            <a:avLst/>
          </a:prstGeom>
        </p:spPr>
        <p:txBody>
          <a:bodyPr/>
          <a:lstStyle/>
          <a:p>
            <a:pPr lvl="0"/>
            <a:fld id="{86CB4B4D-7CA3-9044-876B-883B54F8677D}" type="slidenum"/>
          </a:p>
        </p:txBody>
      </p:sp>
      <p:sp>
        <p:nvSpPr>
          <p:cNvPr id="37" name="Shape 37"/>
          <p:cNvSpPr/>
          <p:nvPr>
            <p:ph type="title"/>
          </p:nvPr>
        </p:nvSpPr>
        <p:spPr>
          <a:xfrm>
            <a:off x="457200" y="0"/>
            <a:ext cx="5791200" cy="1524319"/>
          </a:xfrm>
          <a:prstGeom prst="rect">
            <a:avLst/>
          </a:prstGeom>
        </p:spPr>
        <p:txBody>
          <a:bodyPr/>
          <a:lstStyle/>
          <a:p>
            <a:pPr lvl="0">
              <a:defRPr cap="none" spc="0" sz="1800">
                <a:solidFill>
                  <a:srgbClr val="000000"/>
                </a:solidFill>
              </a:defRPr>
            </a:pPr>
            <a:r>
              <a:rPr cap="all" spc="-60" sz="3600">
                <a:solidFill>
                  <a:srgbClr val="D1282E"/>
                </a:solidFill>
              </a:rPr>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sp>
        <p:nvSpPr>
          <p:cNvPr id="39" name="Shape 39"/>
          <p:cNvSpPr/>
          <p:nvPr/>
        </p:nvSpPr>
        <p:spPr>
          <a:xfrm>
            <a:off x="9001124" y="4846320"/>
            <a:ext cx="142877" cy="2011680"/>
          </a:xfrm>
          <a:prstGeom prst="rect">
            <a:avLst/>
          </a:prstGeom>
          <a:solidFill>
            <a:srgbClr val="D1282E"/>
          </a:solidFill>
          <a:ln w="12700">
            <a:miter lim="400000"/>
          </a:ln>
        </p:spPr>
        <p:txBody>
          <a:bodyPr lIns="0" tIns="0" rIns="0" bIns="0" anchor="ctr"/>
          <a:lstStyle/>
          <a:p>
            <a:pPr lvl="0" algn="ctr">
              <a:defRPr>
                <a:solidFill>
                  <a:srgbClr val="FFFFFF"/>
                </a:solidFill>
              </a:defRPr>
            </a:pPr>
          </a:p>
        </p:txBody>
      </p:sp>
      <p:sp>
        <p:nvSpPr>
          <p:cNvPr id="40" name="Shape 40"/>
          <p:cNvSpPr/>
          <p:nvPr>
            <p:ph type="body" idx="1"/>
          </p:nvPr>
        </p:nvSpPr>
        <p:spPr>
          <a:xfrm>
            <a:off x="457200" y="5715000"/>
            <a:ext cx="8153400" cy="1143000"/>
          </a:xfrm>
          <a:prstGeom prst="rect">
            <a:avLst/>
          </a:prstGeom>
        </p:spPr>
        <p:txBody>
          <a:bodyPr/>
          <a:lstStyle>
            <a:lvl1pPr>
              <a:defRPr sz="1600"/>
            </a:lvl1pPr>
            <a:lvl2pPr marL="0" indent="457200">
              <a:buSzTx/>
              <a:buNone/>
              <a:defRPr sz="1600"/>
            </a:lvl2pPr>
            <a:lvl3pPr marL="0" indent="914400">
              <a:buSzTx/>
              <a:buNone/>
              <a:defRPr sz="1600"/>
            </a:lvl3pPr>
            <a:lvl4pPr marL="0" indent="1371600">
              <a:buSzTx/>
              <a:buNone/>
              <a:defRPr sz="1600"/>
            </a:lvl4pPr>
            <a:lvl5pPr marL="0" indent="1828800">
              <a:buSzTx/>
              <a:buNone/>
              <a:defRPr sz="1600"/>
            </a:lvl5pPr>
          </a:lstStyle>
          <a:p>
            <a:pPr lvl="0">
              <a:defRPr b="0" sz="1800"/>
            </a:pPr>
            <a:r>
              <a:rPr b="1" sz="1600"/>
              <a:t>Body Level One</a:t>
            </a:r>
            <a:endParaRPr b="1" sz="1600"/>
          </a:p>
          <a:p>
            <a:pPr lvl="1">
              <a:defRPr b="0" sz="1800"/>
            </a:pPr>
            <a:r>
              <a:rPr b="1" sz="1600"/>
              <a:t>Body Level Two</a:t>
            </a:r>
            <a:endParaRPr b="1" sz="1600"/>
          </a:p>
          <a:p>
            <a:pPr lvl="2">
              <a:defRPr b="0" sz="1800"/>
            </a:pPr>
            <a:r>
              <a:rPr b="1" sz="1600"/>
              <a:t>Body Level Three</a:t>
            </a:r>
            <a:endParaRPr b="1" sz="1600"/>
          </a:p>
          <a:p>
            <a:pPr lvl="3">
              <a:defRPr b="0" sz="1800"/>
            </a:pPr>
            <a:r>
              <a:rPr b="1" sz="1600"/>
              <a:t>Body Level Four</a:t>
            </a:r>
            <a:endParaRPr b="1" sz="1600"/>
          </a:p>
          <a:p>
            <a:pPr lvl="4">
              <a:defRPr b="0" sz="1800"/>
            </a:pPr>
            <a:r>
              <a:rPr b="1" sz="1600"/>
              <a:t>Body Level Five</a:t>
            </a:r>
          </a:p>
        </p:txBody>
      </p:sp>
      <p:sp>
        <p:nvSpPr>
          <p:cNvPr id="41" name="Shape 41"/>
          <p:cNvSpPr/>
          <p:nvPr>
            <p:ph type="sldNum" sz="quarter" idx="2"/>
          </p:nvPr>
        </p:nvSpPr>
        <p:spPr>
          <a:prstGeom prst="rect">
            <a:avLst/>
          </a:prstGeom>
        </p:spPr>
        <p:txBody>
          <a:bodyPr/>
          <a:lstStyle>
            <a:lvl1pPr>
              <a:defRPr>
                <a:solidFill>
                  <a:srgbClr val="000000"/>
                </a:solidFill>
              </a:defRPr>
            </a:lvl1pPr>
          </a:lstStyle>
          <a:p>
            <a:pPr lvl="0"/>
            <a:fld id="{86CB4B4D-7CA3-9044-876B-883B54F8677D}" type="slidenum"/>
          </a:p>
        </p:txBody>
      </p:sp>
      <p:sp>
        <p:nvSpPr>
          <p:cNvPr id="42" name="Shape 42"/>
          <p:cNvSpPr/>
          <p:nvPr>
            <p:ph type="title"/>
          </p:nvPr>
        </p:nvSpPr>
        <p:spPr>
          <a:xfrm>
            <a:off x="457200" y="4953000"/>
            <a:ext cx="8153400" cy="762000"/>
          </a:xfrm>
          <a:prstGeom prst="rect">
            <a:avLst/>
          </a:prstGeom>
        </p:spPr>
        <p:txBody>
          <a:bodyPr anchor="t"/>
          <a:lstStyle>
            <a:lvl1pPr>
              <a:defRPr sz="3200"/>
            </a:lvl1pPr>
          </a:lstStyle>
          <a:p>
            <a:pPr lvl="0">
              <a:defRPr cap="none" spc="0" sz="1800">
                <a:solidFill>
                  <a:srgbClr val="000000"/>
                </a:solidFill>
              </a:defRPr>
            </a:pPr>
            <a:r>
              <a:rPr cap="all" spc="-60" sz="3200">
                <a:solidFill>
                  <a:srgbClr val="D1282E"/>
                </a:solidFill>
              </a:rPr>
              <a:t>Title Text</a:t>
            </a:r>
          </a:p>
        </p:txBody>
      </p:sp>
      <p:sp>
        <p:nvSpPr>
          <p:cNvPr id="43" name="Shape 43"/>
          <p:cNvSpPr/>
          <p:nvPr/>
        </p:nvSpPr>
        <p:spPr>
          <a:xfrm>
            <a:off x="9001124" y="-1"/>
            <a:ext cx="142877" cy="4846322"/>
          </a:xfrm>
          <a:prstGeom prst="rect">
            <a:avLst/>
          </a:prstGeom>
          <a:solidFill/>
          <a:ln w="12700">
            <a:miter lim="400000"/>
          </a:ln>
        </p:spPr>
        <p:txBody>
          <a:bodyPr lIns="0" tIns="0" rIns="0" bIns="0" anchor="ctr"/>
          <a:lstStyle/>
          <a:p>
            <a:pPr lvl="0" algn="ctr">
              <a:defRPr>
                <a:solidFill>
                  <a:srgbClr val="FFFFFF"/>
                </a:solidFill>
              </a:defRPr>
            </a:pP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9001124" y="0"/>
            <a:ext cx="142877" cy="1371600"/>
          </a:xfrm>
          <a:prstGeom prst="rect">
            <a:avLst/>
          </a:prstGeom>
          <a:solidFill>
            <a:srgbClr val="D1282E"/>
          </a:solidFill>
          <a:ln w="12700">
            <a:miter lim="400000"/>
          </a:ln>
        </p:spPr>
        <p:txBody>
          <a:bodyPr lIns="0" tIns="0" rIns="0" bIns="0" anchor="ctr"/>
          <a:lstStyle/>
          <a:p>
            <a:pPr lvl="0" algn="ctr">
              <a:defRPr>
                <a:solidFill>
                  <a:srgbClr val="FFFFFF"/>
                </a:solidFill>
              </a:defRPr>
            </a:pPr>
          </a:p>
        </p:txBody>
      </p:sp>
      <p:sp>
        <p:nvSpPr>
          <p:cNvPr id="3" name="Shape 3"/>
          <p:cNvSpPr/>
          <p:nvPr/>
        </p:nvSpPr>
        <p:spPr>
          <a:xfrm>
            <a:off x="9001124" y="1371600"/>
            <a:ext cx="142877" cy="5486400"/>
          </a:xfrm>
          <a:prstGeom prst="rect">
            <a:avLst/>
          </a:prstGeom>
          <a:solidFill/>
          <a:ln w="12700">
            <a:miter lim="400000"/>
          </a:ln>
        </p:spPr>
        <p:txBody>
          <a:bodyPr lIns="0" tIns="0" rIns="0" bIns="0" anchor="ctr"/>
          <a:lstStyle/>
          <a:p>
            <a:pPr lvl="0" algn="ctr">
              <a:defRPr>
                <a:solidFill>
                  <a:srgbClr val="FFFFFF"/>
                </a:solidFill>
              </a:defRPr>
            </a:pPr>
          </a:p>
        </p:txBody>
      </p:sp>
      <p:sp>
        <p:nvSpPr>
          <p:cNvPr id="4" name="Shape 4"/>
          <p:cNvSpPr/>
          <p:nvPr>
            <p:ph type="title"/>
          </p:nvPr>
        </p:nvSpPr>
        <p:spPr>
          <a:xfrm>
            <a:off x="6629400" y="0"/>
            <a:ext cx="2057400" cy="6126163"/>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lvl="0">
              <a:defRPr cap="none" spc="0" sz="1800">
                <a:solidFill>
                  <a:srgbClr val="000000"/>
                </a:solidFill>
              </a:defRPr>
            </a:pPr>
            <a:r>
              <a:rPr cap="all" spc="-60" sz="3600">
                <a:solidFill>
                  <a:srgbClr val="D1282E"/>
                </a:solidFill>
              </a:rPr>
              <a:t>Title Text</a:t>
            </a:r>
          </a:p>
        </p:txBody>
      </p:sp>
      <p:sp>
        <p:nvSpPr>
          <p:cNvPr id="5" name="Shape 5"/>
          <p:cNvSpPr/>
          <p:nvPr>
            <p:ph type="body" idx="1"/>
          </p:nvPr>
        </p:nvSpPr>
        <p:spPr>
          <a:xfrm>
            <a:off x="457200" y="274638"/>
            <a:ext cx="6019800" cy="65833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b="0" sz="1800"/>
            </a:pPr>
            <a:r>
              <a:rPr b="1" sz="2000"/>
              <a:t>Body Level One</a:t>
            </a:r>
            <a:endParaRPr b="1" sz="2000"/>
          </a:p>
          <a:p>
            <a:pPr lvl="1">
              <a:defRPr b="0" sz="1800"/>
            </a:pPr>
            <a:r>
              <a:rPr b="1" sz="2000"/>
              <a:t>Body Level Two</a:t>
            </a:r>
            <a:endParaRPr b="1" sz="2000"/>
          </a:p>
          <a:p>
            <a:pPr lvl="2">
              <a:defRPr b="0" sz="1800"/>
            </a:pPr>
            <a:r>
              <a:rPr b="1" sz="2000"/>
              <a:t>Body Level Three</a:t>
            </a:r>
            <a:endParaRPr b="1" sz="2000"/>
          </a:p>
          <a:p>
            <a:pPr lvl="3">
              <a:defRPr b="0" sz="1800"/>
            </a:pPr>
            <a:r>
              <a:rPr b="1" sz="2000"/>
              <a:t>Body Level Four</a:t>
            </a:r>
            <a:endParaRPr b="1" sz="2000"/>
          </a:p>
          <a:p>
            <a:pPr lvl="4">
              <a:defRPr b="0" sz="1800"/>
            </a:pPr>
            <a:r>
              <a:rPr b="1" sz="2000"/>
              <a:t>Body Level Five</a:t>
            </a:r>
          </a:p>
        </p:txBody>
      </p:sp>
      <p:sp>
        <p:nvSpPr>
          <p:cNvPr id="6" name="Shape 6"/>
          <p:cNvSpPr/>
          <p:nvPr>
            <p:ph type="sldNum" sz="quarter" idx="2"/>
          </p:nvPr>
        </p:nvSpPr>
        <p:spPr>
          <a:xfrm rot="16200000">
            <a:off x="8227376" y="5849525"/>
            <a:ext cx="1315722" cy="437069"/>
          </a:xfrm>
          <a:prstGeom prst="rect">
            <a:avLst/>
          </a:prstGeom>
          <a:ln w="12700">
            <a:miter lim="400000"/>
          </a:ln>
        </p:spPr>
        <p:txBody>
          <a:bodyPr lIns="45719" rIns="45719" anchor="ctr">
            <a:spAutoFit/>
          </a:bodyPr>
          <a:lstStyle>
            <a:lvl1pPr>
              <a:defRPr b="1" sz="2400">
                <a:solidFill>
                  <a:srgbClr val="D1282E"/>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defRPr cap="all" spc="-60" sz="3600">
          <a:solidFill>
            <a:srgbClr val="D1282E"/>
          </a:solidFill>
          <a:latin typeface="Arial Black"/>
          <a:ea typeface="Arial Black"/>
          <a:cs typeface="Arial Black"/>
          <a:sym typeface="Arial Black"/>
        </a:defRPr>
      </a:lvl1pPr>
      <a:lvl2pPr>
        <a:defRPr cap="all" spc="-60" sz="3600">
          <a:solidFill>
            <a:srgbClr val="D1282E"/>
          </a:solidFill>
          <a:latin typeface="Arial Black"/>
          <a:ea typeface="Arial Black"/>
          <a:cs typeface="Arial Black"/>
          <a:sym typeface="Arial Black"/>
        </a:defRPr>
      </a:lvl2pPr>
      <a:lvl3pPr>
        <a:defRPr cap="all" spc="-60" sz="3600">
          <a:solidFill>
            <a:srgbClr val="D1282E"/>
          </a:solidFill>
          <a:latin typeface="Arial Black"/>
          <a:ea typeface="Arial Black"/>
          <a:cs typeface="Arial Black"/>
          <a:sym typeface="Arial Black"/>
        </a:defRPr>
      </a:lvl3pPr>
      <a:lvl4pPr>
        <a:defRPr cap="all" spc="-60" sz="3600">
          <a:solidFill>
            <a:srgbClr val="D1282E"/>
          </a:solidFill>
          <a:latin typeface="Arial Black"/>
          <a:ea typeface="Arial Black"/>
          <a:cs typeface="Arial Black"/>
          <a:sym typeface="Arial Black"/>
        </a:defRPr>
      </a:lvl4pPr>
      <a:lvl5pPr>
        <a:defRPr cap="all" spc="-60" sz="3600">
          <a:solidFill>
            <a:srgbClr val="D1282E"/>
          </a:solidFill>
          <a:latin typeface="Arial Black"/>
          <a:ea typeface="Arial Black"/>
          <a:cs typeface="Arial Black"/>
          <a:sym typeface="Arial Black"/>
        </a:defRPr>
      </a:lvl5pPr>
      <a:lvl6pPr>
        <a:defRPr cap="all" spc="-60" sz="3600">
          <a:solidFill>
            <a:srgbClr val="D1282E"/>
          </a:solidFill>
          <a:latin typeface="Arial Black"/>
          <a:ea typeface="Arial Black"/>
          <a:cs typeface="Arial Black"/>
          <a:sym typeface="Arial Black"/>
        </a:defRPr>
      </a:lvl6pPr>
      <a:lvl7pPr>
        <a:defRPr cap="all" spc="-60" sz="3600">
          <a:solidFill>
            <a:srgbClr val="D1282E"/>
          </a:solidFill>
          <a:latin typeface="Arial Black"/>
          <a:ea typeface="Arial Black"/>
          <a:cs typeface="Arial Black"/>
          <a:sym typeface="Arial Black"/>
        </a:defRPr>
      </a:lvl7pPr>
      <a:lvl8pPr>
        <a:defRPr cap="all" spc="-60" sz="3600">
          <a:solidFill>
            <a:srgbClr val="D1282E"/>
          </a:solidFill>
          <a:latin typeface="Arial Black"/>
          <a:ea typeface="Arial Black"/>
          <a:cs typeface="Arial Black"/>
          <a:sym typeface="Arial Black"/>
        </a:defRPr>
      </a:lvl8pPr>
      <a:lvl9pPr>
        <a:defRPr cap="all" spc="-60" sz="3600">
          <a:solidFill>
            <a:srgbClr val="D1282E"/>
          </a:solidFill>
          <a:latin typeface="Arial Black"/>
          <a:ea typeface="Arial Black"/>
          <a:cs typeface="Arial Black"/>
          <a:sym typeface="Arial Black"/>
        </a:defRPr>
      </a:lvl9pPr>
    </p:titleStyle>
    <p:bodyStyle>
      <a:lvl1pPr>
        <a:spcBef>
          <a:spcPts val="600"/>
        </a:spcBef>
        <a:defRPr b="1" sz="2000">
          <a:latin typeface="Arial"/>
          <a:ea typeface="Arial"/>
          <a:cs typeface="Arial"/>
          <a:sym typeface="Arial"/>
        </a:defRPr>
      </a:lvl1pPr>
      <a:lvl2pPr marL="457200" indent="-182879">
        <a:spcBef>
          <a:spcPts val="600"/>
        </a:spcBef>
        <a:buSzPct val="100000"/>
        <a:buChar char="•"/>
        <a:defRPr b="1" sz="2000">
          <a:latin typeface="Arial"/>
          <a:ea typeface="Arial"/>
          <a:cs typeface="Arial"/>
          <a:sym typeface="Arial"/>
        </a:defRPr>
      </a:lvl2pPr>
      <a:lvl3pPr marL="1168400" indent="-254000">
        <a:spcBef>
          <a:spcPts val="600"/>
        </a:spcBef>
        <a:buSzPct val="100000"/>
        <a:buChar char="•"/>
        <a:defRPr b="1" sz="2000">
          <a:latin typeface="Arial"/>
          <a:ea typeface="Arial"/>
          <a:cs typeface="Arial"/>
          <a:sym typeface="Arial"/>
        </a:defRPr>
      </a:lvl3pPr>
      <a:lvl4pPr marL="1625600" indent="-254000">
        <a:spcBef>
          <a:spcPts val="600"/>
        </a:spcBef>
        <a:buSzPct val="100000"/>
        <a:buChar char="•"/>
        <a:defRPr b="1" sz="2000">
          <a:latin typeface="Arial"/>
          <a:ea typeface="Arial"/>
          <a:cs typeface="Arial"/>
          <a:sym typeface="Arial"/>
        </a:defRPr>
      </a:lvl4pPr>
      <a:lvl5pPr marL="2082800" indent="-254000">
        <a:spcBef>
          <a:spcPts val="600"/>
        </a:spcBef>
        <a:buSzPct val="100000"/>
        <a:buChar char="•"/>
        <a:defRPr b="1" sz="2000">
          <a:latin typeface="Arial"/>
          <a:ea typeface="Arial"/>
          <a:cs typeface="Arial"/>
          <a:sym typeface="Arial"/>
        </a:defRPr>
      </a:lvl5pPr>
      <a:lvl6pPr marL="2571750" indent="-285750">
        <a:spcBef>
          <a:spcPts val="600"/>
        </a:spcBef>
        <a:buSzPct val="100000"/>
        <a:buChar char="•"/>
        <a:defRPr b="1" sz="2000">
          <a:latin typeface="Arial"/>
          <a:ea typeface="Arial"/>
          <a:cs typeface="Arial"/>
          <a:sym typeface="Arial"/>
        </a:defRPr>
      </a:lvl6pPr>
      <a:lvl7pPr marL="3028950" indent="-285750">
        <a:spcBef>
          <a:spcPts val="600"/>
        </a:spcBef>
        <a:buSzPct val="100000"/>
        <a:buChar char="•"/>
        <a:defRPr b="1" sz="2000">
          <a:latin typeface="Arial"/>
          <a:ea typeface="Arial"/>
          <a:cs typeface="Arial"/>
          <a:sym typeface="Arial"/>
        </a:defRPr>
      </a:lvl7pPr>
      <a:lvl8pPr marL="3486150" indent="-285750">
        <a:spcBef>
          <a:spcPts val="600"/>
        </a:spcBef>
        <a:buSzPct val="100000"/>
        <a:buChar char="•"/>
        <a:defRPr b="1" sz="2000">
          <a:latin typeface="Arial"/>
          <a:ea typeface="Arial"/>
          <a:cs typeface="Arial"/>
          <a:sym typeface="Arial"/>
        </a:defRPr>
      </a:lvl8pPr>
      <a:lvl9pPr marL="3943350" indent="-285750">
        <a:spcBef>
          <a:spcPts val="600"/>
        </a:spcBef>
        <a:buSzPct val="100000"/>
        <a:buChar char="•"/>
        <a:defRPr b="1" sz="2000">
          <a:latin typeface="Arial"/>
          <a:ea typeface="Arial"/>
          <a:cs typeface="Arial"/>
          <a:sym typeface="Arial"/>
        </a:defRPr>
      </a:lvl9pPr>
    </p:bodyStyle>
    <p:otherStyle>
      <a:lvl1pPr defTabSz="457200">
        <a:defRPr b="1" sz="2400">
          <a:solidFill>
            <a:schemeClr val="tx1"/>
          </a:solidFill>
          <a:latin typeface="+mn-lt"/>
          <a:ea typeface="+mn-ea"/>
          <a:cs typeface="+mn-cs"/>
          <a:sym typeface="Arial"/>
        </a:defRPr>
      </a:lvl1pPr>
      <a:lvl2pPr indent="457200" defTabSz="457200">
        <a:defRPr b="1" sz="2400">
          <a:solidFill>
            <a:schemeClr val="tx1"/>
          </a:solidFill>
          <a:latin typeface="+mn-lt"/>
          <a:ea typeface="+mn-ea"/>
          <a:cs typeface="+mn-cs"/>
          <a:sym typeface="Arial"/>
        </a:defRPr>
      </a:lvl2pPr>
      <a:lvl3pPr indent="914400" defTabSz="457200">
        <a:defRPr b="1" sz="2400">
          <a:solidFill>
            <a:schemeClr val="tx1"/>
          </a:solidFill>
          <a:latin typeface="+mn-lt"/>
          <a:ea typeface="+mn-ea"/>
          <a:cs typeface="+mn-cs"/>
          <a:sym typeface="Arial"/>
        </a:defRPr>
      </a:lvl3pPr>
      <a:lvl4pPr indent="1371600" defTabSz="457200">
        <a:defRPr b="1" sz="2400">
          <a:solidFill>
            <a:schemeClr val="tx1"/>
          </a:solidFill>
          <a:latin typeface="+mn-lt"/>
          <a:ea typeface="+mn-ea"/>
          <a:cs typeface="+mn-cs"/>
          <a:sym typeface="Arial"/>
        </a:defRPr>
      </a:lvl4pPr>
      <a:lvl5pPr indent="1828800" defTabSz="457200">
        <a:defRPr b="1" sz="2400">
          <a:solidFill>
            <a:schemeClr val="tx1"/>
          </a:solidFill>
          <a:latin typeface="+mn-lt"/>
          <a:ea typeface="+mn-ea"/>
          <a:cs typeface="+mn-cs"/>
          <a:sym typeface="Arial"/>
        </a:defRPr>
      </a:lvl5pPr>
      <a:lvl6pPr indent="2286000" defTabSz="457200">
        <a:defRPr b="1" sz="2400">
          <a:solidFill>
            <a:schemeClr val="tx1"/>
          </a:solidFill>
          <a:latin typeface="+mn-lt"/>
          <a:ea typeface="+mn-ea"/>
          <a:cs typeface="+mn-cs"/>
          <a:sym typeface="Arial"/>
        </a:defRPr>
      </a:lvl6pPr>
      <a:lvl7pPr indent="2743200" defTabSz="457200">
        <a:defRPr b="1" sz="2400">
          <a:solidFill>
            <a:schemeClr val="tx1"/>
          </a:solidFill>
          <a:latin typeface="+mn-lt"/>
          <a:ea typeface="+mn-ea"/>
          <a:cs typeface="+mn-cs"/>
          <a:sym typeface="Arial"/>
        </a:defRPr>
      </a:lvl7pPr>
      <a:lvl8pPr indent="3200400" defTabSz="457200">
        <a:defRPr b="1" sz="2400">
          <a:solidFill>
            <a:schemeClr val="tx1"/>
          </a:solidFill>
          <a:latin typeface="+mn-lt"/>
          <a:ea typeface="+mn-ea"/>
          <a:cs typeface="+mn-cs"/>
          <a:sym typeface="Arial"/>
        </a:defRPr>
      </a:lvl8pPr>
      <a:lvl9pPr indent="3657600" defTabSz="457200">
        <a:defRPr b="1" sz="24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www.youtube.com/yt/about/copyright/fair-use/#yt-copyright-resources" TargetMode="Externa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MikeRoweSoft.com" TargetMode="External"/><Relationship Id="rId3" Type="http://schemas.openxmlformats.org/officeDocument/2006/relationships/hyperlink" Target="http://gooogle.com" TargetMode="External"/><Relationship Id="rId4" Type="http://schemas.openxmlformats.org/officeDocument/2006/relationships/hyperlink" Target="http://gooooogle.com" TargetMode="Externa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title"/>
          </p:nvPr>
        </p:nvSpPr>
        <p:spPr>
          <a:xfrm>
            <a:off x="304799" y="4572000"/>
            <a:ext cx="7265990" cy="933450"/>
          </a:xfrm>
          <a:prstGeom prst="rect">
            <a:avLst/>
          </a:prstGeom>
        </p:spPr>
        <p:txBody>
          <a:bodyPr lIns="0" tIns="0" rIns="0" bIns="0">
            <a:normAutofit fontScale="100000" lnSpcReduction="0"/>
          </a:bodyPr>
          <a:lstStyle>
            <a:lvl1pPr defTabSz="777240">
              <a:defRPr spc="-85" sz="2380"/>
            </a:lvl1pPr>
          </a:lstStyle>
          <a:p>
            <a:pPr lvl="0">
              <a:defRPr cap="none" spc="0" sz="1800"/>
            </a:pPr>
            <a:r>
              <a:rPr cap="all" spc="-85" sz="2380"/>
              <a:t>CS 115: COMPUTING FOR The Socio-Techno Web</a:t>
            </a:r>
          </a:p>
        </p:txBody>
      </p:sp>
      <p:sp>
        <p:nvSpPr>
          <p:cNvPr id="59" name="Shape 59"/>
          <p:cNvSpPr/>
          <p:nvPr>
            <p:ph type="body" idx="1"/>
          </p:nvPr>
        </p:nvSpPr>
        <p:spPr>
          <a:xfrm>
            <a:off x="838200" y="5562600"/>
            <a:ext cx="7467600" cy="749300"/>
          </a:xfrm>
          <a:prstGeom prst="rect">
            <a:avLst/>
          </a:prstGeom>
        </p:spPr>
        <p:txBody>
          <a:bodyPr/>
          <a:lstStyle>
            <a:lvl1pPr>
              <a:lnSpc>
                <a:spcPct val="80000"/>
              </a:lnSpc>
              <a:defRPr spc="0" sz="2500"/>
            </a:lvl1pPr>
          </a:lstStyle>
          <a:p>
            <a:pPr lvl="0">
              <a:defRPr cap="none" sz="1800">
                <a:solidFill>
                  <a:srgbClr val="000000"/>
                </a:solidFill>
              </a:defRPr>
            </a:pPr>
            <a:r>
              <a:rPr cap="all" sz="2500">
                <a:solidFill>
                  <a:srgbClr val="D1282E"/>
                </a:solidFill>
              </a:rPr>
              <a:t>Intellectual Property and the Web</a:t>
            </a:r>
          </a:p>
        </p:txBody>
      </p:sp>
      <p:pic>
        <p:nvPicPr>
          <p:cNvPr id="60" name="image2.png"/>
          <p:cNvPicPr/>
          <p:nvPr/>
        </p:nvPicPr>
        <p:blipFill>
          <a:blip r:embed="rId3">
            <a:extLst/>
          </a:blip>
          <a:stretch>
            <a:fillRect/>
          </a:stretch>
        </p:blipFill>
        <p:spPr>
          <a:xfrm>
            <a:off x="346075" y="533400"/>
            <a:ext cx="4098925" cy="3551238"/>
          </a:xfrm>
          <a:prstGeom prst="rect">
            <a:avLst/>
          </a:prstGeom>
          <a:ln w="12700">
            <a:miter lim="400000"/>
          </a:ln>
        </p:spPr>
      </p:pic>
      <p:pic>
        <p:nvPicPr>
          <p:cNvPr id="61" name="image3.png"/>
          <p:cNvPicPr/>
          <p:nvPr/>
        </p:nvPicPr>
        <p:blipFill>
          <a:blip r:embed="rId4">
            <a:extLst/>
          </a:blip>
          <a:stretch>
            <a:fillRect/>
          </a:stretch>
        </p:blipFill>
        <p:spPr>
          <a:xfrm>
            <a:off x="4695825" y="533400"/>
            <a:ext cx="1884364" cy="1223963"/>
          </a:xfrm>
          <a:prstGeom prst="rect">
            <a:avLst/>
          </a:prstGeom>
          <a:ln w="12700">
            <a:miter lim="400000"/>
          </a:ln>
        </p:spPr>
      </p:pic>
      <p:pic>
        <p:nvPicPr>
          <p:cNvPr id="62" name="image4.png"/>
          <p:cNvPicPr/>
          <p:nvPr/>
        </p:nvPicPr>
        <p:blipFill>
          <a:blip r:embed="rId5">
            <a:extLst/>
          </a:blip>
          <a:stretch>
            <a:fillRect/>
          </a:stretch>
        </p:blipFill>
        <p:spPr>
          <a:xfrm>
            <a:off x="4695825" y="2424113"/>
            <a:ext cx="1928814" cy="1854201"/>
          </a:xfrm>
          <a:prstGeom prst="rect">
            <a:avLst/>
          </a:prstGeom>
          <a:ln w="12700">
            <a:miter lim="400000"/>
          </a:ln>
        </p:spPr>
      </p:pic>
      <p:pic>
        <p:nvPicPr>
          <p:cNvPr id="63" name="image5.png"/>
          <p:cNvPicPr/>
          <p:nvPr/>
        </p:nvPicPr>
        <p:blipFill>
          <a:blip r:embed="rId6">
            <a:extLst/>
          </a:blip>
          <a:stretch>
            <a:fillRect/>
          </a:stretch>
        </p:blipFill>
        <p:spPr>
          <a:xfrm>
            <a:off x="6804025" y="2681288"/>
            <a:ext cx="2035175" cy="1403351"/>
          </a:xfrm>
          <a:prstGeom prst="rect">
            <a:avLst/>
          </a:prstGeom>
          <a:ln w="12700">
            <a:miter lim="400000"/>
          </a:ln>
        </p:spPr>
      </p:pic>
      <p:pic>
        <p:nvPicPr>
          <p:cNvPr id="64" name="image6.png"/>
          <p:cNvPicPr/>
          <p:nvPr/>
        </p:nvPicPr>
        <p:blipFill>
          <a:blip r:embed="rId7">
            <a:extLst/>
          </a:blip>
          <a:stretch>
            <a:fillRect/>
          </a:stretch>
        </p:blipFill>
        <p:spPr>
          <a:xfrm>
            <a:off x="6804025" y="280988"/>
            <a:ext cx="2143125" cy="2143126"/>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title"/>
          </p:nvPr>
        </p:nvSpPr>
        <p:spPr>
          <a:xfrm>
            <a:off x="457200" y="152718"/>
            <a:ext cx="5791200" cy="1371601"/>
          </a:xfrm>
          <a:prstGeom prst="rect">
            <a:avLst/>
          </a:prstGeom>
        </p:spPr>
        <p:txBody>
          <a:bodyPr/>
          <a:lstStyle>
            <a:lvl1pPr defTabSz="905255">
              <a:defRPr spc="-99" sz="3564"/>
            </a:lvl1pPr>
          </a:lstStyle>
          <a:p>
            <a:pPr lvl="0">
              <a:defRPr cap="none" spc="0" sz="1800">
                <a:solidFill>
                  <a:srgbClr val="000000"/>
                </a:solidFill>
              </a:defRPr>
            </a:pPr>
            <a:r>
              <a:rPr cap="all" spc="-99" sz="3564">
                <a:solidFill>
                  <a:srgbClr val="D1282E"/>
                </a:solidFill>
              </a:rPr>
              <a:t>The 5 rights of copyright holder</a:t>
            </a:r>
          </a:p>
        </p:txBody>
      </p:sp>
      <p:sp>
        <p:nvSpPr>
          <p:cNvPr id="94" name="Shape 94"/>
          <p:cNvSpPr/>
          <p:nvPr>
            <p:ph type="body" idx="1"/>
          </p:nvPr>
        </p:nvSpPr>
        <p:spPr>
          <a:xfrm>
            <a:off x="457200" y="1752600"/>
            <a:ext cx="7620000" cy="4373563"/>
          </a:xfrm>
          <a:prstGeom prst="rect">
            <a:avLst/>
          </a:prstGeom>
        </p:spPr>
        <p:txBody>
          <a:bodyPr/>
          <a:lstStyle/>
          <a:p>
            <a:pPr lvl="0">
              <a:defRPr b="0" sz="1800"/>
            </a:pPr>
            <a:r>
              <a:rPr b="1" sz="2000"/>
              <a:t>To reproduce</a:t>
            </a:r>
            <a:endParaRPr b="1" sz="2000"/>
          </a:p>
          <a:p>
            <a:pPr lvl="0">
              <a:defRPr b="0" sz="1800"/>
            </a:pPr>
            <a:r>
              <a:rPr b="1" sz="2000"/>
              <a:t>To prepare derivative work</a:t>
            </a:r>
            <a:endParaRPr b="1" sz="2000"/>
          </a:p>
          <a:p>
            <a:pPr lvl="0">
              <a:defRPr b="0" sz="1800"/>
            </a:pPr>
            <a:r>
              <a:rPr b="1" sz="2000"/>
              <a:t>To distribute</a:t>
            </a:r>
            <a:endParaRPr b="1" sz="2000"/>
          </a:p>
          <a:p>
            <a:pPr lvl="0">
              <a:defRPr b="0" sz="1800"/>
            </a:pPr>
            <a:r>
              <a:rPr b="1" sz="2000"/>
              <a:t>To display publicly</a:t>
            </a:r>
            <a:endParaRPr b="1" sz="2000"/>
          </a:p>
          <a:p>
            <a:pPr lvl="0">
              <a:defRPr b="0" sz="1800"/>
            </a:pPr>
            <a:r>
              <a:rPr b="1" sz="2000"/>
              <a:t>To perform publicly</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title"/>
          </p:nvPr>
        </p:nvSpPr>
        <p:spPr>
          <a:xfrm>
            <a:off x="457200" y="152718"/>
            <a:ext cx="5791200" cy="1371601"/>
          </a:xfrm>
          <a:prstGeom prst="rect">
            <a:avLst/>
          </a:prstGeom>
        </p:spPr>
        <p:txBody>
          <a:bodyPr/>
          <a:lstStyle>
            <a:lvl1pPr>
              <a:defRPr spc="-100" sz="2800"/>
            </a:lvl1pPr>
          </a:lstStyle>
          <a:p>
            <a:pPr lvl="0">
              <a:defRPr cap="none" spc="0" sz="1800">
                <a:solidFill>
                  <a:srgbClr val="000000"/>
                </a:solidFill>
              </a:defRPr>
            </a:pPr>
            <a:r>
              <a:rPr cap="all" spc="-100" sz="2800">
                <a:solidFill>
                  <a:srgbClr val="D1282E"/>
                </a:solidFill>
              </a:rPr>
              <a:t>Fair Use: exemption to copyright monopoly</a:t>
            </a:r>
          </a:p>
        </p:txBody>
      </p:sp>
      <p:sp>
        <p:nvSpPr>
          <p:cNvPr id="97" name="Shape 97"/>
          <p:cNvSpPr/>
          <p:nvPr>
            <p:ph type="body" idx="1"/>
          </p:nvPr>
        </p:nvSpPr>
        <p:spPr>
          <a:xfrm>
            <a:off x="457200" y="1752600"/>
            <a:ext cx="7620000" cy="4373563"/>
          </a:xfrm>
          <a:prstGeom prst="rect">
            <a:avLst/>
          </a:prstGeom>
        </p:spPr>
        <p:txBody>
          <a:bodyPr/>
          <a:lstStyle/>
          <a:p>
            <a:pPr lvl="0">
              <a:lnSpc>
                <a:spcPct val="80000"/>
              </a:lnSpc>
              <a:defRPr b="0" sz="1800"/>
            </a:pPr>
            <a:r>
              <a:rPr b="1"/>
              <a:t>The right of the public to reproduce and distribute without permission for:</a:t>
            </a:r>
            <a:endParaRPr b="1"/>
          </a:p>
          <a:p>
            <a:pPr lvl="1">
              <a:lnSpc>
                <a:spcPct val="80000"/>
              </a:lnSpc>
              <a:spcBef>
                <a:spcPts val="400"/>
              </a:spcBef>
              <a:buClr>
                <a:srgbClr val="D1282E"/>
              </a:buClr>
              <a:buFont typeface="Arial"/>
              <a:defRPr b="0" sz="1800"/>
            </a:pPr>
            <a:r>
              <a:t>Criticism and commentary</a:t>
            </a:r>
          </a:p>
          <a:p>
            <a:pPr lvl="1">
              <a:lnSpc>
                <a:spcPct val="80000"/>
              </a:lnSpc>
              <a:spcBef>
                <a:spcPts val="400"/>
              </a:spcBef>
              <a:buClr>
                <a:srgbClr val="D1282E"/>
              </a:buClr>
              <a:buFont typeface="Arial"/>
              <a:defRPr b="0" sz="1800"/>
            </a:pPr>
            <a:r>
              <a:t>News reporting</a:t>
            </a:r>
          </a:p>
          <a:p>
            <a:pPr lvl="1">
              <a:lnSpc>
                <a:spcPct val="80000"/>
              </a:lnSpc>
              <a:spcBef>
                <a:spcPts val="400"/>
              </a:spcBef>
              <a:buClr>
                <a:srgbClr val="D1282E"/>
              </a:buClr>
              <a:buFont typeface="Arial"/>
              <a:defRPr b="0" sz="1800"/>
            </a:pPr>
            <a:r>
              <a:t>Teaching, scholarship, research</a:t>
            </a:r>
          </a:p>
          <a:p>
            <a:pPr lvl="1">
              <a:lnSpc>
                <a:spcPct val="80000"/>
              </a:lnSpc>
              <a:spcBef>
                <a:spcPts val="400"/>
              </a:spcBef>
              <a:buClr>
                <a:srgbClr val="D1282E"/>
              </a:buClr>
              <a:buFont typeface="Arial"/>
              <a:defRPr b="0" sz="1800"/>
            </a:pPr>
            <a:r>
              <a:t>Home use</a:t>
            </a:r>
            <a:br/>
          </a:p>
          <a:p>
            <a:pPr lvl="0">
              <a:lnSpc>
                <a:spcPct val="80000"/>
              </a:lnSpc>
              <a:defRPr b="0" sz="1800"/>
            </a:pPr>
            <a:r>
              <a:rPr b="1"/>
              <a:t>Determining Fair Use is subject to a 4-factor test:</a:t>
            </a:r>
            <a:endParaRPr b="1"/>
          </a:p>
          <a:p>
            <a:pPr lvl="1">
              <a:lnSpc>
                <a:spcPct val="80000"/>
              </a:lnSpc>
              <a:spcBef>
                <a:spcPts val="400"/>
              </a:spcBef>
              <a:buClr>
                <a:srgbClr val="D1282E"/>
              </a:buClr>
              <a:buFont typeface="Arial"/>
              <a:defRPr b="0" sz="1800"/>
            </a:pPr>
            <a:r>
              <a:t>Non-profit vs. Commercial Use</a:t>
            </a:r>
          </a:p>
          <a:p>
            <a:pPr lvl="1">
              <a:lnSpc>
                <a:spcPct val="80000"/>
              </a:lnSpc>
              <a:spcBef>
                <a:spcPts val="400"/>
              </a:spcBef>
              <a:buClr>
                <a:srgbClr val="D1282E"/>
              </a:buClr>
              <a:buFont typeface="Arial"/>
              <a:defRPr b="0" sz="1800"/>
            </a:pPr>
            <a:r>
              <a:t>Number of copies made</a:t>
            </a:r>
          </a:p>
          <a:p>
            <a:pPr lvl="1">
              <a:lnSpc>
                <a:spcPct val="80000"/>
              </a:lnSpc>
              <a:spcBef>
                <a:spcPts val="400"/>
              </a:spcBef>
              <a:buClr>
                <a:srgbClr val="D1282E"/>
              </a:buClr>
              <a:buFont typeface="Arial"/>
              <a:defRPr b="0" sz="1800"/>
            </a:pPr>
            <a:r>
              <a:t>Amount of text copied</a:t>
            </a:r>
          </a:p>
          <a:p>
            <a:pPr lvl="1">
              <a:lnSpc>
                <a:spcPct val="80000"/>
              </a:lnSpc>
              <a:spcBef>
                <a:spcPts val="400"/>
              </a:spcBef>
              <a:buClr>
                <a:srgbClr val="D1282E"/>
              </a:buClr>
              <a:buFont typeface="Arial"/>
              <a:defRPr b="0" sz="1800"/>
            </a:pPr>
            <a:r>
              <a:t>Effect on market potential</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title"/>
          </p:nvPr>
        </p:nvSpPr>
        <p:spPr>
          <a:xfrm>
            <a:off x="609600" y="304800"/>
            <a:ext cx="7772400" cy="762000"/>
          </a:xfrm>
          <a:prstGeom prst="rect">
            <a:avLst/>
          </a:prstGeom>
        </p:spPr>
        <p:txBody>
          <a:bodyPr lIns="0" tIns="0" rIns="0" bIns="0"/>
          <a:lstStyle>
            <a:lvl1pPr>
              <a:defRPr spc="-100"/>
            </a:lvl1pPr>
          </a:lstStyle>
          <a:p>
            <a:pPr lvl="0">
              <a:defRPr cap="none" spc="0" sz="1800">
                <a:solidFill>
                  <a:srgbClr val="000000"/>
                </a:solidFill>
              </a:defRPr>
            </a:pPr>
            <a:r>
              <a:rPr cap="all" spc="-100" sz="3600">
                <a:solidFill>
                  <a:srgbClr val="D1282E"/>
                </a:solidFill>
              </a:rPr>
              <a:t>Remix</a:t>
            </a:r>
          </a:p>
        </p:txBody>
      </p:sp>
      <p:sp>
        <p:nvSpPr>
          <p:cNvPr id="100" name="Shape 100"/>
          <p:cNvSpPr/>
          <p:nvPr/>
        </p:nvSpPr>
        <p:spPr>
          <a:xfrm>
            <a:off x="676480" y="3253669"/>
            <a:ext cx="7854552" cy="6173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u="sng">
                <a:solidFill>
                  <a:srgbClr val="CC9900"/>
                </a:solidFill>
                <a:uFill>
                  <a:solidFill>
                    <a:srgbClr val="CC9900"/>
                  </a:solidFill>
                </a:uFill>
                <a:hlinkClick r:id="rId3" invalidUrl="" action="" tgtFrame="" tooltip="" history="1" highlightClick="0" endSnd="0"/>
              </a:defRPr>
            </a:lvl1pPr>
          </a:lstStyle>
          <a:p>
            <a:pPr lvl="0">
              <a:defRPr u="none">
                <a:solidFill>
                  <a:srgbClr val="000000"/>
                </a:solidFill>
                <a:uFillTx/>
              </a:defRPr>
            </a:pPr>
            <a:r>
              <a:rPr u="sng">
                <a:solidFill>
                  <a:srgbClr val="CC9900"/>
                </a:solidFill>
                <a:uFill>
                  <a:solidFill>
                    <a:srgbClr val="CC9900"/>
                  </a:solidFill>
                </a:uFill>
                <a:hlinkClick r:id="rId3" invalidUrl="" action="" tgtFrame="" tooltip="" history="1" highlightClick="0" endSnd="0"/>
              </a:rPr>
              <a:t>https://www.youtube.com/yt/about/copyright/fair-use/#yt-copyright-resources</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ph type="title"/>
          </p:nvPr>
        </p:nvSpPr>
        <p:spPr>
          <a:xfrm>
            <a:off x="457200" y="152718"/>
            <a:ext cx="5791200" cy="1371601"/>
          </a:xfrm>
          <a:prstGeom prst="rect">
            <a:avLst/>
          </a:prstGeom>
        </p:spPr>
        <p:txBody>
          <a:bodyPr/>
          <a:lstStyle>
            <a:lvl1pPr defTabSz="905255">
              <a:defRPr spc="-99" sz="3564"/>
            </a:lvl1pPr>
          </a:lstStyle>
          <a:p>
            <a:pPr lvl="0">
              <a:defRPr cap="none" spc="0" sz="1800">
                <a:solidFill>
                  <a:srgbClr val="000000"/>
                </a:solidFill>
              </a:defRPr>
            </a:pPr>
            <a:r>
              <a:rPr cap="all" spc="-99" sz="3564">
                <a:solidFill>
                  <a:srgbClr val="D1282E"/>
                </a:solidFill>
              </a:rPr>
              <a:t>Share, Remix, Reuse — Legally</a:t>
            </a:r>
          </a:p>
        </p:txBody>
      </p:sp>
      <p:pic>
        <p:nvPicPr>
          <p:cNvPr id="105" name="image19.png" descr="Screen shot 2011-04-21 at 10.05.28 AM.png"/>
          <p:cNvPicPr/>
          <p:nvPr/>
        </p:nvPicPr>
        <p:blipFill>
          <a:blip r:embed="rId3">
            <a:extLst/>
          </a:blip>
          <a:stretch>
            <a:fillRect/>
          </a:stretch>
        </p:blipFill>
        <p:spPr>
          <a:xfrm>
            <a:off x="2147095" y="2051534"/>
            <a:ext cx="4849653" cy="4798529"/>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title"/>
          </p:nvPr>
        </p:nvSpPr>
        <p:spPr>
          <a:xfrm>
            <a:off x="457200" y="152718"/>
            <a:ext cx="5791200" cy="1371601"/>
          </a:xfrm>
          <a:prstGeom prst="rect">
            <a:avLst/>
          </a:prstGeom>
        </p:spPr>
        <p:txBody>
          <a:bodyPr/>
          <a:lstStyle>
            <a:lvl1pPr>
              <a:defRPr spc="-100"/>
            </a:lvl1pPr>
          </a:lstStyle>
          <a:p>
            <a:pPr lvl="0">
              <a:defRPr cap="none" spc="0" sz="1800">
                <a:solidFill>
                  <a:srgbClr val="000000"/>
                </a:solidFill>
              </a:defRPr>
            </a:pPr>
            <a:r>
              <a:rPr cap="all" spc="-100" sz="3600">
                <a:solidFill>
                  <a:srgbClr val="D1282E"/>
                </a:solidFill>
              </a:rPr>
              <a:t>Copyright Basics</a:t>
            </a:r>
          </a:p>
        </p:txBody>
      </p:sp>
      <p:sp>
        <p:nvSpPr>
          <p:cNvPr id="110" name="Shape 110"/>
          <p:cNvSpPr/>
          <p:nvPr>
            <p:ph type="body" idx="1"/>
          </p:nvPr>
        </p:nvSpPr>
        <p:spPr>
          <a:xfrm>
            <a:off x="457200" y="1928018"/>
            <a:ext cx="7620000" cy="4373564"/>
          </a:xfrm>
          <a:prstGeom prst="rect">
            <a:avLst/>
          </a:prstGeom>
        </p:spPr>
        <p:txBody>
          <a:bodyPr lIns="0" tIns="0" rIns="0" bIns="0"/>
          <a:lstStyle/>
          <a:p>
            <a:pPr lvl="0">
              <a:defRPr b="0" sz="1800"/>
            </a:pPr>
            <a:r>
              <a:rPr b="1" sz="2000"/>
              <a:t>How long does the copyright lasts?</a:t>
            </a:r>
            <a:endParaRPr b="1" sz="2000"/>
          </a:p>
          <a:p>
            <a:pPr lvl="1">
              <a:spcBef>
                <a:spcPts val="300"/>
              </a:spcBef>
              <a:buClr>
                <a:srgbClr val="D1282E"/>
              </a:buClr>
              <a:buFont typeface="Arial"/>
              <a:defRPr b="0" sz="1800"/>
            </a:pPr>
            <a:r>
              <a:rPr sz="1600"/>
              <a:t>By author: life+70 years</a:t>
            </a:r>
            <a:endParaRPr sz="1600"/>
          </a:p>
          <a:p>
            <a:pPr lvl="1">
              <a:spcBef>
                <a:spcPts val="300"/>
              </a:spcBef>
              <a:buClr>
                <a:srgbClr val="D1282E"/>
              </a:buClr>
              <a:buFont typeface="Arial"/>
              <a:defRPr b="0" sz="1800"/>
            </a:pPr>
            <a:r>
              <a:rPr sz="1600"/>
              <a:t>By employer: 95 years from publication or 125 from creation</a:t>
            </a:r>
            <a:endParaRPr sz="1600"/>
          </a:p>
          <a:p>
            <a:pPr lvl="1">
              <a:spcBef>
                <a:spcPts val="300"/>
              </a:spcBef>
              <a:buClr>
                <a:srgbClr val="D1282E"/>
              </a:buClr>
              <a:buFont typeface="Arial"/>
              <a:defRPr b="0" sz="1800"/>
            </a:pPr>
            <a:r>
              <a:rPr sz="1600"/>
              <a:t>Mickey Mouse effect</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title"/>
          </p:nvPr>
        </p:nvSpPr>
        <p:spPr>
          <a:xfrm>
            <a:off x="457200" y="152718"/>
            <a:ext cx="7529562" cy="1371601"/>
          </a:xfrm>
          <a:prstGeom prst="rect">
            <a:avLst/>
          </a:prstGeom>
        </p:spPr>
        <p:txBody>
          <a:bodyPr/>
          <a:lstStyle>
            <a:lvl1pPr>
              <a:defRPr spc="-100"/>
            </a:lvl1pPr>
          </a:lstStyle>
          <a:p>
            <a:pPr lvl="0">
              <a:defRPr cap="none" spc="0" sz="1800">
                <a:solidFill>
                  <a:srgbClr val="000000"/>
                </a:solidFill>
              </a:defRPr>
            </a:pPr>
            <a:r>
              <a:rPr cap="all" spc="-100" sz="3600">
                <a:solidFill>
                  <a:srgbClr val="D1282E"/>
                </a:solidFill>
              </a:rPr>
              <a:t>History of Copyright</a:t>
            </a:r>
          </a:p>
        </p:txBody>
      </p:sp>
      <p:sp>
        <p:nvSpPr>
          <p:cNvPr id="113" name="Shape 113"/>
          <p:cNvSpPr/>
          <p:nvPr>
            <p:ph type="body" idx="1"/>
          </p:nvPr>
        </p:nvSpPr>
        <p:spPr>
          <a:xfrm>
            <a:off x="4762500" y="1600200"/>
            <a:ext cx="3924300" cy="4525963"/>
          </a:xfrm>
          <a:prstGeom prst="rect">
            <a:avLst/>
          </a:prstGeom>
        </p:spPr>
        <p:txBody>
          <a:bodyPr/>
          <a:lstStyle/>
          <a:p>
            <a:pPr lvl="0">
              <a:defRPr b="0" sz="1800"/>
            </a:pPr>
            <a:r>
              <a:rPr b="1" sz="2100"/>
              <a:t>Article I, Section 8, Clause 8, gave Congress the power to: </a:t>
            </a:r>
            <a:endParaRPr b="1" sz="2100"/>
          </a:p>
          <a:p>
            <a:pPr lvl="0">
              <a:defRPr b="0" sz="1800"/>
            </a:pPr>
            <a:br>
              <a:rPr b="1" sz="2100"/>
            </a:br>
            <a:r>
              <a:rPr b="1" sz="2500">
                <a:latin typeface="Garamond"/>
                <a:ea typeface="Garamond"/>
                <a:cs typeface="Garamond"/>
                <a:sym typeface="Garamond"/>
              </a:rPr>
              <a:t>“To promote the progress of science and useful arts, by securing for limited times to authors and inventors the exclusive right to their respective writings and discoveries.” </a:t>
            </a:r>
          </a:p>
        </p:txBody>
      </p:sp>
      <p:pic>
        <p:nvPicPr>
          <p:cNvPr id="114" name="image13.png"/>
          <p:cNvPicPr/>
          <p:nvPr/>
        </p:nvPicPr>
        <p:blipFill>
          <a:blip r:embed="rId2">
            <a:extLst/>
          </a:blip>
          <a:stretch>
            <a:fillRect/>
          </a:stretch>
        </p:blipFill>
        <p:spPr>
          <a:xfrm>
            <a:off x="457200" y="1417637"/>
            <a:ext cx="4305300" cy="4762501"/>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title"/>
          </p:nvPr>
        </p:nvSpPr>
        <p:spPr>
          <a:xfrm>
            <a:off x="533400" y="274638"/>
            <a:ext cx="8229600" cy="1143001"/>
          </a:xfrm>
          <a:prstGeom prst="rect">
            <a:avLst/>
          </a:prstGeom>
        </p:spPr>
        <p:txBody>
          <a:bodyPr/>
          <a:lstStyle>
            <a:lvl1pPr>
              <a:defRPr spc="-100" sz="3200"/>
            </a:lvl1pPr>
          </a:lstStyle>
          <a:p>
            <a:pPr lvl="0">
              <a:defRPr cap="none" spc="0" sz="1800">
                <a:solidFill>
                  <a:srgbClr val="000000"/>
                </a:solidFill>
              </a:defRPr>
            </a:pPr>
            <a:r>
              <a:rPr cap="all" spc="-100" sz="3200">
                <a:solidFill>
                  <a:srgbClr val="D1282E"/>
                </a:solidFill>
              </a:rPr>
              <a:t>Expansion of US copyright law</a:t>
            </a:r>
          </a:p>
        </p:txBody>
      </p:sp>
      <p:pic>
        <p:nvPicPr>
          <p:cNvPr id="117" name="QORoOqp-ZjmIupmRA-xKJEQOH07wNocXXEwcBmuz668FBAAAMwMAAEpQ.jpg"/>
          <p:cNvPicPr/>
          <p:nvPr/>
        </p:nvPicPr>
        <p:blipFill>
          <a:blip r:embed="rId2">
            <a:extLst/>
          </a:blip>
          <a:stretch>
            <a:fillRect/>
          </a:stretch>
        </p:blipFill>
        <p:spPr>
          <a:xfrm>
            <a:off x="666325" y="1475711"/>
            <a:ext cx="6636610" cy="5278178"/>
          </a:xfrm>
          <a:prstGeom prst="rect">
            <a:avLst/>
          </a:prstGeom>
          <a:ln w="12700">
            <a:miter lim="400000"/>
          </a:ln>
        </p:spPr>
      </p:pic>
      <p:sp>
        <p:nvSpPr>
          <p:cNvPr id="118" name="Shape 118"/>
          <p:cNvSpPr/>
          <p:nvPr/>
        </p:nvSpPr>
        <p:spPr>
          <a:xfrm>
            <a:off x="1311924" y="5566250"/>
            <a:ext cx="87321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14 + 14</a:t>
            </a:r>
          </a:p>
        </p:txBody>
      </p:sp>
      <p:sp>
        <p:nvSpPr>
          <p:cNvPr id="119" name="Shape 119"/>
          <p:cNvSpPr/>
          <p:nvPr/>
        </p:nvSpPr>
        <p:spPr>
          <a:xfrm>
            <a:off x="1997133" y="4841759"/>
            <a:ext cx="873210"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28 + 14</a:t>
            </a:r>
          </a:p>
        </p:txBody>
      </p:sp>
      <p:pic>
        <p:nvPicPr>
          <p:cNvPr id="120" name="images-1-1000x600.jpg"/>
          <p:cNvPicPr/>
          <p:nvPr/>
        </p:nvPicPr>
        <p:blipFill>
          <a:blip r:embed="rId3">
            <a:extLst/>
          </a:blip>
          <a:stretch>
            <a:fillRect/>
          </a:stretch>
        </p:blipFill>
        <p:spPr>
          <a:xfrm>
            <a:off x="4055409" y="4648716"/>
            <a:ext cx="1312582" cy="787549"/>
          </a:xfrm>
          <a:prstGeom prst="rect">
            <a:avLst/>
          </a:prstGeom>
          <a:ln w="12700">
            <a:miter lim="400000"/>
          </a:ln>
        </p:spPr>
      </p:pic>
      <p:sp>
        <p:nvSpPr>
          <p:cNvPr id="121" name="Shape 121"/>
          <p:cNvSpPr/>
          <p:nvPr/>
        </p:nvSpPr>
        <p:spPr>
          <a:xfrm>
            <a:off x="3240552" y="4386036"/>
            <a:ext cx="873210" cy="3506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28 + 28</a:t>
            </a:r>
          </a:p>
        </p:txBody>
      </p:sp>
      <p:sp>
        <p:nvSpPr>
          <p:cNvPr id="122" name="Shape 122"/>
          <p:cNvSpPr/>
          <p:nvPr/>
        </p:nvSpPr>
        <p:spPr>
          <a:xfrm>
            <a:off x="4211595" y="3412567"/>
            <a:ext cx="911161"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life + 50</a:t>
            </a:r>
          </a:p>
        </p:txBody>
      </p:sp>
      <p:sp>
        <p:nvSpPr>
          <p:cNvPr id="123" name="Shape 123"/>
          <p:cNvSpPr/>
          <p:nvPr/>
        </p:nvSpPr>
        <p:spPr>
          <a:xfrm>
            <a:off x="7209386" y="2710227"/>
            <a:ext cx="1912874" cy="69522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sz="1400"/>
              <a:t>life + 70</a:t>
            </a:r>
            <a:endParaRPr sz="1400"/>
          </a:p>
          <a:p>
            <a:pPr lvl="0"/>
            <a:r>
              <a:rPr sz="1400"/>
              <a:t>or 95 after publication </a:t>
            </a:r>
            <a:endParaRPr sz="1400"/>
          </a:p>
          <a:p>
            <a:pPr lvl="0"/>
            <a:r>
              <a:rPr sz="1400"/>
              <a:t>or 120 after creation</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25" name="Shape 125"/>
          <p:cNvSpPr/>
          <p:nvPr>
            <p:ph type="body" idx="1"/>
          </p:nvPr>
        </p:nvSpPr>
        <p:spPr>
          <a:xfrm>
            <a:off x="457200" y="1752600"/>
            <a:ext cx="7620000" cy="4373563"/>
          </a:xfrm>
          <a:prstGeom prst="rect">
            <a:avLst/>
          </a:prstGeom>
        </p:spPr>
        <p:txBody>
          <a:bodyPr/>
          <a:lstStyle/>
          <a:p>
            <a:pPr lvl="0">
              <a:defRPr>
                <a:latin typeface="Calibri"/>
                <a:ea typeface="Calibri"/>
                <a:cs typeface="Calibri"/>
                <a:sym typeface="Calibri"/>
              </a:defRPr>
            </a:pPr>
          </a:p>
        </p:txBody>
      </p:sp>
      <p:sp>
        <p:nvSpPr>
          <p:cNvPr id="126" name="Shape 126"/>
          <p:cNvSpPr/>
          <p:nvPr>
            <p:ph type="sldNum" sz="quarter" idx="2"/>
          </p:nvPr>
        </p:nvSpPr>
        <p:spPr>
          <a:xfrm rot="16200000">
            <a:off x="8227376" y="5750876"/>
            <a:ext cx="1315722" cy="26924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defRPr sz="1200">
                <a:solidFill>
                  <a:srgbClr val="898989"/>
                </a:solidFill>
                <a:latin typeface="Calibri"/>
                <a:ea typeface="Calibri"/>
                <a:cs typeface="Calibri"/>
                <a:sym typeface="Calibri"/>
              </a:defRPr>
            </a:lvl1pPr>
          </a:lstStyle>
          <a:p>
            <a:pPr lvl="0">
              <a:defRPr b="0" sz="1800">
                <a:solidFill>
                  <a:srgbClr val="000000"/>
                </a:solidFill>
              </a:defRPr>
            </a:pPr>
            <a:fld id="{86CB4B4D-7CA3-9044-876B-883B54F8677D}" type="slidenum">
              <a:rPr b="1" sz="1200">
                <a:solidFill>
                  <a:srgbClr val="898989"/>
                </a:solidFill>
              </a:rPr>
            </a:fld>
          </a:p>
        </p:txBody>
      </p:sp>
      <p:pic>
        <p:nvPicPr>
          <p:cNvPr id="127" name="image16.png"/>
          <p:cNvPicPr/>
          <p:nvPr/>
        </p:nvPicPr>
        <p:blipFill>
          <a:blip r:embed="rId2">
            <a:extLst/>
          </a:blip>
          <a:stretch>
            <a:fillRect/>
          </a:stretch>
        </p:blipFill>
        <p:spPr>
          <a:xfrm>
            <a:off x="254000" y="274638"/>
            <a:ext cx="8756650" cy="6210301"/>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29" name="Shape 129"/>
          <p:cNvSpPr/>
          <p:nvPr>
            <p:ph type="title"/>
          </p:nvPr>
        </p:nvSpPr>
        <p:spPr>
          <a:xfrm>
            <a:off x="457200" y="280308"/>
            <a:ext cx="5791200" cy="1371601"/>
          </a:xfrm>
          <a:prstGeom prst="rect">
            <a:avLst/>
          </a:prstGeom>
        </p:spPr>
        <p:txBody>
          <a:bodyPr/>
          <a:lstStyle>
            <a:lvl1pPr defTabSz="905255">
              <a:defRPr spc="-99" sz="3564"/>
            </a:lvl1pPr>
          </a:lstStyle>
          <a:p>
            <a:pPr lvl="0">
              <a:defRPr cap="none" spc="0" sz="1800">
                <a:solidFill>
                  <a:srgbClr val="000000"/>
                </a:solidFill>
              </a:defRPr>
            </a:pPr>
            <a:r>
              <a:rPr cap="all" spc="-99" sz="3564">
                <a:solidFill>
                  <a:srgbClr val="D1282E"/>
                </a:solidFill>
              </a:rPr>
              <a:t>Copyright on the Web</a:t>
            </a:r>
          </a:p>
        </p:txBody>
      </p:sp>
      <p:pic>
        <p:nvPicPr>
          <p:cNvPr id="130" name="image17.png" descr="Picture 2.png"/>
          <p:cNvPicPr/>
          <p:nvPr/>
        </p:nvPicPr>
        <p:blipFill>
          <a:blip r:embed="rId2">
            <a:extLst/>
          </a:blip>
          <a:stretch>
            <a:fillRect/>
          </a:stretch>
        </p:blipFill>
        <p:spPr>
          <a:xfrm>
            <a:off x="584790" y="2030315"/>
            <a:ext cx="7620001" cy="3939225"/>
          </a:xfrm>
          <a:prstGeom prst="rect">
            <a:avLst/>
          </a:prstGeom>
          <a:ln w="12700">
            <a:miter lim="400000"/>
          </a:ln>
        </p:spPr>
      </p:pic>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xfrm>
            <a:off x="457200" y="152718"/>
            <a:ext cx="5791200" cy="1371601"/>
          </a:xfrm>
          <a:prstGeom prst="rect">
            <a:avLst/>
          </a:prstGeom>
        </p:spPr>
        <p:txBody>
          <a:bodyPr/>
          <a:lstStyle>
            <a:lvl1pPr defTabSz="905255">
              <a:defRPr spc="-99" sz="3564"/>
            </a:lvl1pPr>
          </a:lstStyle>
          <a:p>
            <a:pPr lvl="0">
              <a:defRPr cap="none" spc="0" sz="1800">
                <a:solidFill>
                  <a:srgbClr val="000000"/>
                </a:solidFill>
              </a:defRPr>
            </a:pPr>
            <a:r>
              <a:rPr cap="all" spc="-99" sz="3564">
                <a:solidFill>
                  <a:srgbClr val="D1282E"/>
                </a:solidFill>
              </a:rPr>
              <a:t>Types of Infringement</a:t>
            </a:r>
          </a:p>
        </p:txBody>
      </p:sp>
      <p:sp>
        <p:nvSpPr>
          <p:cNvPr id="133" name="Shape 133"/>
          <p:cNvSpPr/>
          <p:nvPr>
            <p:ph type="body" idx="1"/>
          </p:nvPr>
        </p:nvSpPr>
        <p:spPr>
          <a:xfrm>
            <a:off x="457200" y="1752600"/>
            <a:ext cx="7921845" cy="4724400"/>
          </a:xfrm>
          <a:prstGeom prst="rect">
            <a:avLst/>
          </a:prstGeom>
        </p:spPr>
        <p:txBody>
          <a:bodyPr/>
          <a:lstStyle/>
          <a:p>
            <a:pPr lvl="0">
              <a:lnSpc>
                <a:spcPct val="90000"/>
              </a:lnSpc>
              <a:defRPr b="0" sz="1800"/>
            </a:pPr>
            <a:r>
              <a:rPr b="1"/>
              <a:t>Direct infringement</a:t>
            </a:r>
            <a:endParaRPr b="1"/>
          </a:p>
          <a:p>
            <a:pPr lvl="0">
              <a:lnSpc>
                <a:spcPct val="90000"/>
              </a:lnSpc>
              <a:defRPr b="0" sz="1800"/>
            </a:pPr>
            <a:endParaRPr b="1"/>
          </a:p>
          <a:p>
            <a:pPr lvl="0">
              <a:lnSpc>
                <a:spcPct val="90000"/>
              </a:lnSpc>
              <a:defRPr b="0" sz="1800"/>
            </a:pPr>
            <a:r>
              <a:rPr b="1"/>
              <a:t>Secondary infringement:</a:t>
            </a:r>
            <a:endParaRPr b="1"/>
          </a:p>
          <a:p>
            <a:pPr lvl="1">
              <a:lnSpc>
                <a:spcPct val="90000"/>
              </a:lnSpc>
              <a:spcBef>
                <a:spcPts val="400"/>
              </a:spcBef>
              <a:buClr>
                <a:srgbClr val="D1282E"/>
              </a:buClr>
              <a:buFont typeface="Arial"/>
              <a:defRPr b="0" sz="1800"/>
            </a:pPr>
            <a:r>
              <a:t>Contributory infringement:</a:t>
            </a:r>
          </a:p>
          <a:p>
            <a:pPr lvl="2" marL="1143000" indent="-228600">
              <a:lnSpc>
                <a:spcPct val="90000"/>
              </a:lnSpc>
              <a:spcBef>
                <a:spcPts val="300"/>
              </a:spcBef>
              <a:buClr>
                <a:srgbClr val="D1282E"/>
              </a:buClr>
              <a:buFont typeface="Arial"/>
              <a:defRPr b="0" sz="1800"/>
            </a:pPr>
            <a:r>
              <a:rPr sz="1600"/>
              <a:t>There has been a direct infringement by someone</a:t>
            </a:r>
            <a:endParaRPr sz="1600"/>
          </a:p>
          <a:p>
            <a:pPr lvl="2" marL="1143000" indent="-228600">
              <a:lnSpc>
                <a:spcPct val="90000"/>
              </a:lnSpc>
              <a:spcBef>
                <a:spcPts val="300"/>
              </a:spcBef>
              <a:buClr>
                <a:srgbClr val="D1282E"/>
              </a:buClr>
              <a:buFont typeface="Arial"/>
              <a:defRPr b="0" sz="1800"/>
            </a:pPr>
            <a:r>
              <a:rPr sz="1600"/>
              <a:t>The infringer knew or should have known about the underlying infringement</a:t>
            </a:r>
            <a:endParaRPr sz="1600"/>
          </a:p>
          <a:p>
            <a:pPr lvl="2" marL="1143000" indent="-228600">
              <a:lnSpc>
                <a:spcPct val="90000"/>
              </a:lnSpc>
              <a:spcBef>
                <a:spcPts val="300"/>
              </a:spcBef>
              <a:buClr>
                <a:srgbClr val="D1282E"/>
              </a:buClr>
              <a:buFont typeface="Arial"/>
              <a:defRPr b="0" sz="1800"/>
            </a:pPr>
            <a:r>
              <a:rPr sz="1600"/>
              <a:t>The infringer induced, caused, or materially contributed to the direct infringement</a:t>
            </a:r>
            <a:endParaRPr sz="1600"/>
          </a:p>
          <a:p>
            <a:pPr lvl="2" marL="1143000" indent="-228600">
              <a:lnSpc>
                <a:spcPct val="90000"/>
              </a:lnSpc>
              <a:spcBef>
                <a:spcPts val="300"/>
              </a:spcBef>
              <a:buClr>
                <a:srgbClr val="D1282E"/>
              </a:buClr>
              <a:buFont typeface="Arial"/>
              <a:defRPr b="0" sz="1800"/>
            </a:pPr>
            <a:r>
              <a:rPr sz="1600"/>
              <a:t>Example: peer-to-peer file sharing software</a:t>
            </a:r>
            <a:endParaRPr sz="1600"/>
          </a:p>
          <a:p>
            <a:pPr lvl="1">
              <a:lnSpc>
                <a:spcPct val="90000"/>
              </a:lnSpc>
              <a:spcBef>
                <a:spcPts val="400"/>
              </a:spcBef>
              <a:buClr>
                <a:srgbClr val="D1282E"/>
              </a:buClr>
              <a:buFont typeface="Arial"/>
              <a:defRPr b="0" sz="1800"/>
            </a:pPr>
            <a:r>
              <a:t>Vicarious infringement</a:t>
            </a:r>
          </a:p>
          <a:p>
            <a:pPr lvl="2" marL="1143000" indent="-228600">
              <a:lnSpc>
                <a:spcPct val="90000"/>
              </a:lnSpc>
              <a:spcBef>
                <a:spcPts val="300"/>
              </a:spcBef>
              <a:buClr>
                <a:srgbClr val="D1282E"/>
              </a:buClr>
              <a:buFont typeface="Arial"/>
              <a:defRPr b="0" sz="1800"/>
            </a:pPr>
            <a:r>
              <a:rPr sz="1600"/>
              <a:t>There has been a direct infringement by someone</a:t>
            </a:r>
            <a:endParaRPr sz="1600"/>
          </a:p>
          <a:p>
            <a:pPr lvl="2" marL="1143000" indent="-228600">
              <a:lnSpc>
                <a:spcPct val="90000"/>
              </a:lnSpc>
              <a:spcBef>
                <a:spcPts val="300"/>
              </a:spcBef>
              <a:buClr>
                <a:srgbClr val="D1282E"/>
              </a:buClr>
              <a:buFont typeface="Arial"/>
              <a:defRPr b="0" sz="1800"/>
            </a:pPr>
            <a:r>
              <a:rPr sz="1600"/>
              <a:t>The infringer had the right or ability to control or supervised the underlying direct infringement</a:t>
            </a:r>
            <a:endParaRPr sz="1600"/>
          </a:p>
          <a:p>
            <a:pPr lvl="2" marL="1143000" indent="-228600">
              <a:lnSpc>
                <a:spcPct val="90000"/>
              </a:lnSpc>
              <a:spcBef>
                <a:spcPts val="300"/>
              </a:spcBef>
              <a:buClr>
                <a:srgbClr val="D1282E"/>
              </a:buClr>
              <a:buFont typeface="Arial"/>
              <a:defRPr b="0" sz="1800"/>
            </a:pPr>
            <a:r>
              <a:rPr sz="1600"/>
              <a:t>Example: ebay used for selling infringing goods</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8" name="Shape 68"/>
          <p:cNvSpPr/>
          <p:nvPr>
            <p:ph type="title"/>
          </p:nvPr>
        </p:nvSpPr>
        <p:spPr>
          <a:xfrm>
            <a:off x="457200" y="152718"/>
            <a:ext cx="5791200" cy="1371601"/>
          </a:xfrm>
          <a:prstGeom prst="rect">
            <a:avLst/>
          </a:prstGeom>
        </p:spPr>
        <p:txBody>
          <a:bodyPr/>
          <a:lstStyle/>
          <a:p>
            <a:pPr lvl="0" defTabSz="905255">
              <a:defRPr spc="-59" sz="3564"/>
            </a:pPr>
          </a:p>
        </p:txBody>
      </p:sp>
      <p:sp>
        <p:nvSpPr>
          <p:cNvPr id="69" name="Shape 69"/>
          <p:cNvSpPr/>
          <p:nvPr>
            <p:ph type="body" idx="1"/>
          </p:nvPr>
        </p:nvSpPr>
        <p:spPr>
          <a:xfrm>
            <a:off x="457200" y="1752600"/>
            <a:ext cx="7620000" cy="4373563"/>
          </a:xfrm>
          <a:prstGeom prst="rect">
            <a:avLst/>
          </a:prstGeom>
        </p:spPr>
        <p:txBody>
          <a:bodyPr/>
          <a:lstStyle/>
          <a:p>
            <a:pPr lvl="0"/>
          </a:p>
        </p:txBody>
      </p:sp>
      <p:pic>
        <p:nvPicPr>
          <p:cNvPr id="70" name="image7.jpg" descr="mban2555l.jpg"/>
          <p:cNvPicPr/>
          <p:nvPr/>
        </p:nvPicPr>
        <p:blipFill>
          <a:blip r:embed="rId2">
            <a:extLst/>
          </a:blip>
          <a:srcRect l="0" t="13865" r="0" b="0"/>
          <a:stretch>
            <a:fillRect/>
          </a:stretch>
        </p:blipFill>
        <p:spPr>
          <a:xfrm>
            <a:off x="1946595" y="838517"/>
            <a:ext cx="4743276" cy="4778512"/>
          </a:xfrm>
          <a:prstGeom prst="rect">
            <a:avLst/>
          </a:prstGeom>
          <a:ln w="12700">
            <a:miter lim="400000"/>
          </a:ln>
        </p:spPr>
      </p:pic>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xfrm>
            <a:off x="457200" y="152718"/>
            <a:ext cx="7184464" cy="1371601"/>
          </a:xfrm>
          <a:prstGeom prst="rect">
            <a:avLst/>
          </a:prstGeom>
        </p:spPr>
        <p:txBody>
          <a:bodyPr/>
          <a:lstStyle>
            <a:lvl1pPr>
              <a:defRPr spc="-100"/>
            </a:lvl1pPr>
          </a:lstStyle>
          <a:p>
            <a:pPr lvl="0">
              <a:defRPr cap="none" spc="0" sz="1800">
                <a:solidFill>
                  <a:srgbClr val="000000"/>
                </a:solidFill>
              </a:defRPr>
            </a:pPr>
            <a:r>
              <a:rPr cap="all" spc="-100" sz="3600">
                <a:solidFill>
                  <a:srgbClr val="D1282E"/>
                </a:solidFill>
              </a:rPr>
              <a:t>Peer-to-peer sharing</a:t>
            </a:r>
          </a:p>
        </p:txBody>
      </p:sp>
      <p:sp>
        <p:nvSpPr>
          <p:cNvPr id="136" name="Shape 136"/>
          <p:cNvSpPr/>
          <p:nvPr>
            <p:ph type="body" idx="1"/>
          </p:nvPr>
        </p:nvSpPr>
        <p:spPr>
          <a:xfrm>
            <a:off x="457200" y="1752600"/>
            <a:ext cx="7620000" cy="4373563"/>
          </a:xfrm>
          <a:prstGeom prst="rect">
            <a:avLst/>
          </a:prstGeom>
        </p:spPr>
        <p:txBody>
          <a:bodyPr/>
          <a:lstStyle>
            <a:lvl1pPr>
              <a:defRPr sz="2800"/>
            </a:lvl1pPr>
          </a:lstStyle>
          <a:p>
            <a:pPr lvl="0">
              <a:defRPr b="0" sz="1800"/>
            </a:pPr>
            <a:r>
              <a:rPr b="1" sz="2800"/>
              <a:t>1999: Napster created by NEU student Sean Fanning. Every client becomes a server – no central server.</a:t>
            </a:r>
          </a:p>
        </p:txBody>
      </p:sp>
      <p:pic>
        <p:nvPicPr>
          <p:cNvPr id="137" name="image21.png" descr="Picture 4.png"/>
          <p:cNvPicPr/>
          <p:nvPr/>
        </p:nvPicPr>
        <p:blipFill>
          <a:blip r:embed="rId2">
            <a:extLst/>
          </a:blip>
          <a:stretch>
            <a:fillRect/>
          </a:stretch>
        </p:blipFill>
        <p:spPr>
          <a:xfrm>
            <a:off x="2351368" y="3357129"/>
            <a:ext cx="4441264" cy="3131990"/>
          </a:xfrm>
          <a:prstGeom prst="rect">
            <a:avLst/>
          </a:prstGeom>
          <a:ln w="12700">
            <a:miter lim="400000"/>
          </a:ln>
          <a:effectLst>
            <a:reflection blurRad="0" stA="50000" stPos="0" endA="0" endPos="40000" dist="0" dir="5400000" fadeDir="5400000" sx="100000" sy="-100000" kx="0" ky="0" algn="bl" rotWithShape="0"/>
          </a:effectLst>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9" name="pasted-image.png"/>
          <p:cNvPicPr/>
          <p:nvPr/>
        </p:nvPicPr>
        <p:blipFill>
          <a:blip r:embed="rId2">
            <a:extLst/>
          </a:blip>
          <a:stretch>
            <a:fillRect/>
          </a:stretch>
        </p:blipFill>
        <p:spPr>
          <a:xfrm>
            <a:off x="316748" y="466749"/>
            <a:ext cx="8154152" cy="5924502"/>
          </a:xfrm>
          <a:prstGeom prst="rect">
            <a:avLst/>
          </a:prstGeom>
          <a:ln w="12700">
            <a:miter lim="400000"/>
          </a:ln>
        </p:spPr>
      </p:pic>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nvSpPr>
        <p:spPr>
          <a:xfrm>
            <a:off x="1542437" y="2094112"/>
            <a:ext cx="6324785" cy="26697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3000"/>
              <a:t>In 2000, a j</a:t>
            </a:r>
            <a:r>
              <a:rPr sz="3000"/>
              <a:t>udge finds Napster guilty of secondary copyright  infringement: </a:t>
            </a:r>
            <a:endParaRPr sz="3000"/>
          </a:p>
          <a:p>
            <a:pPr lvl="0"/>
            <a:endParaRPr sz="3000"/>
          </a:p>
          <a:p>
            <a:pPr lvl="0"/>
            <a:r>
              <a:rPr sz="3000"/>
              <a:t>Enabling others to infringe and not preventing them. </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xfrm>
            <a:off x="457200" y="152718"/>
            <a:ext cx="5791200" cy="1371601"/>
          </a:xfrm>
          <a:prstGeom prst="rect">
            <a:avLst/>
          </a:prstGeom>
        </p:spPr>
        <p:txBody>
          <a:bodyPr/>
          <a:lstStyle>
            <a:lvl1pPr>
              <a:defRPr spc="-100"/>
            </a:lvl1pPr>
          </a:lstStyle>
          <a:p>
            <a:pPr lvl="0">
              <a:defRPr cap="none" spc="0" sz="1800">
                <a:solidFill>
                  <a:srgbClr val="000000"/>
                </a:solidFill>
              </a:defRPr>
            </a:pPr>
            <a:r>
              <a:rPr cap="all" spc="-100" sz="3600">
                <a:solidFill>
                  <a:srgbClr val="D1282E"/>
                </a:solidFill>
              </a:rPr>
              <a:t>Napster vs. HTTP</a:t>
            </a:r>
          </a:p>
        </p:txBody>
      </p:sp>
      <p:sp>
        <p:nvSpPr>
          <p:cNvPr id="144" name="Shape 144"/>
          <p:cNvSpPr/>
          <p:nvPr>
            <p:ph type="body" idx="1"/>
          </p:nvPr>
        </p:nvSpPr>
        <p:spPr>
          <a:xfrm>
            <a:off x="867791" y="1539557"/>
            <a:ext cx="3291842" cy="639763"/>
          </a:xfrm>
          <a:prstGeom prst="rect">
            <a:avLst/>
          </a:prstGeom>
        </p:spPr>
        <p:txBody>
          <a:bodyPr lIns="0" tIns="0" rIns="0" bIns="0">
            <a:normAutofit fontScale="100000" lnSpcReduction="0"/>
          </a:bodyPr>
          <a:lstStyle/>
          <a:p>
            <a:pPr lvl="0">
              <a:defRPr cap="none" spc="0"/>
            </a:pPr>
            <a:r>
              <a:rPr cap="all" spc="100"/>
              <a:t>Technically	</a:t>
            </a:r>
          </a:p>
        </p:txBody>
      </p:sp>
      <p:sp>
        <p:nvSpPr>
          <p:cNvPr id="145" name="Shape 145"/>
          <p:cNvSpPr/>
          <p:nvPr/>
        </p:nvSpPr>
        <p:spPr>
          <a:xfrm>
            <a:off x="867791" y="2194560"/>
            <a:ext cx="3291842" cy="384048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914400">
              <a:lnSpc>
                <a:spcPct val="90000"/>
              </a:lnSpc>
              <a:spcBef>
                <a:spcPts val="600"/>
              </a:spcBef>
            </a:pPr>
            <a:r>
              <a:rPr b="1" sz="2400"/>
              <a:t>More efficient – no server overload</a:t>
            </a:r>
            <a:endParaRPr b="1" sz="2400"/>
          </a:p>
          <a:p>
            <a:pPr lvl="0" defTabSz="914400">
              <a:lnSpc>
                <a:spcPct val="90000"/>
              </a:lnSpc>
              <a:spcBef>
                <a:spcPts val="600"/>
              </a:spcBef>
            </a:pPr>
            <a:r>
              <a:rPr b="1" sz="2400"/>
              <a:t>More reliable – many machines could crash and the system will operate fine</a:t>
            </a:r>
            <a:endParaRPr b="1" sz="2400"/>
          </a:p>
          <a:p>
            <a:pPr lvl="0" defTabSz="914400">
              <a:lnSpc>
                <a:spcPct val="90000"/>
              </a:lnSpc>
              <a:spcBef>
                <a:spcPts val="600"/>
              </a:spcBef>
            </a:pPr>
            <a:r>
              <a:rPr b="1" sz="2400"/>
              <a:t>Only maintains a directory of files, stores no files at all!</a:t>
            </a:r>
          </a:p>
        </p:txBody>
      </p:sp>
      <p:sp>
        <p:nvSpPr>
          <p:cNvPr id="146" name="Shape 146"/>
          <p:cNvSpPr/>
          <p:nvPr/>
        </p:nvSpPr>
        <p:spPr>
          <a:xfrm>
            <a:off x="4775708" y="1790889"/>
            <a:ext cx="3291841" cy="42164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spAutoFit/>
          </a:bodyPr>
          <a:lstStyle>
            <a:lvl1pPr defTabSz="914400">
              <a:spcBef>
                <a:spcPts val="600"/>
              </a:spcBef>
              <a:defRPr cap="all" spc="100">
                <a:latin typeface="Arial Black"/>
                <a:ea typeface="Arial Black"/>
                <a:cs typeface="Arial Black"/>
                <a:sym typeface="Arial Black"/>
              </a:defRPr>
            </a:lvl1pPr>
          </a:lstStyle>
          <a:p>
            <a:pPr lvl="0">
              <a:defRPr cap="none" spc="0"/>
            </a:pPr>
            <a:r>
              <a:rPr cap="all" spc="100"/>
              <a:t>Culturally</a:t>
            </a:r>
          </a:p>
        </p:txBody>
      </p:sp>
      <p:sp>
        <p:nvSpPr>
          <p:cNvPr id="147" name="Shape 147"/>
          <p:cNvSpPr/>
          <p:nvPr/>
        </p:nvSpPr>
        <p:spPr>
          <a:xfrm>
            <a:off x="4775708" y="2259365"/>
            <a:ext cx="3712131" cy="384048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defTabSz="914400">
              <a:spcBef>
                <a:spcPts val="600"/>
              </a:spcBef>
            </a:pPr>
            <a:r>
              <a:rPr b="1" sz="2400"/>
              <a:t>“The universal juke box”</a:t>
            </a:r>
            <a:endParaRPr b="1" sz="2400"/>
          </a:p>
          <a:p>
            <a:pPr lvl="0" defTabSz="914400">
              <a:spcBef>
                <a:spcPts val="600"/>
              </a:spcBef>
            </a:pPr>
            <a:r>
              <a:rPr b="1" sz="2400"/>
              <a:t>Napster parties</a:t>
            </a:r>
            <a:endParaRPr b="1" sz="2400"/>
          </a:p>
          <a:p>
            <a:pPr lvl="0" defTabSz="914400">
              <a:spcBef>
                <a:spcPts val="600"/>
              </a:spcBef>
            </a:pPr>
            <a:r>
              <a:rPr b="1" sz="2400"/>
              <a:t>26M users in 2 years</a:t>
            </a:r>
            <a:endParaRPr b="1" sz="2400"/>
          </a:p>
          <a:p>
            <a:pPr lvl="0" defTabSz="914400">
              <a:spcBef>
                <a:spcPts val="600"/>
              </a:spcBef>
            </a:pPr>
            <a:r>
              <a:rPr b="1" sz="2400"/>
              <a:t>26M copyright violators?</a:t>
            </a:r>
          </a:p>
        </p:txBody>
      </p:sp>
      <p:grpSp>
        <p:nvGrpSpPr>
          <p:cNvPr id="150" name="Group 150"/>
          <p:cNvGrpSpPr/>
          <p:nvPr/>
        </p:nvGrpSpPr>
        <p:grpSpPr>
          <a:xfrm>
            <a:off x="710626" y="5692140"/>
            <a:ext cx="7722748" cy="809765"/>
            <a:chOff x="0" y="0"/>
            <a:chExt cx="7722747" cy="809763"/>
          </a:xfrm>
        </p:grpSpPr>
        <p:sp>
          <p:nvSpPr>
            <p:cNvPr id="148" name="Shape 148"/>
            <p:cNvSpPr/>
            <p:nvPr/>
          </p:nvSpPr>
          <p:spPr>
            <a:xfrm>
              <a:off x="0" y="-1"/>
              <a:ext cx="7722748" cy="809765"/>
            </a:xfrm>
            <a:prstGeom prst="rect">
              <a:avLst/>
            </a:prstGeom>
            <a:gradFill flip="none" rotWithShape="1">
              <a:gsLst>
                <a:gs pos="0">
                  <a:srgbClr val="7A7A7A"/>
                </a:gs>
                <a:gs pos="100000">
                  <a:srgbClr val="CACACA"/>
                </a:gs>
              </a:gsLst>
              <a:lin ang="16200000" scaled="0"/>
            </a:gradFill>
            <a:ln w="9525" cap="flat">
              <a:solidFill>
                <a:srgbClr val="777777"/>
              </a:solidFill>
              <a:prstDash val="solid"/>
              <a:bevel/>
            </a:ln>
            <a:effectLst>
              <a:outerShdw sx="100000" sy="100000" kx="0" ky="0" algn="b" rotWithShape="0" blurRad="38100" dist="23000" dir="5400000">
                <a:srgbClr val="000000">
                  <a:alpha val="35000"/>
                </a:srgbClr>
              </a:outerShdw>
            </a:effectLst>
          </p:spPr>
          <p:txBody>
            <a:bodyPr wrap="square" lIns="0" tIns="0" rIns="0" bIns="0" numCol="1" anchor="t">
              <a:noAutofit/>
            </a:bodyPr>
            <a:lstStyle/>
            <a:p>
              <a:pPr lvl="0">
                <a:defRPr>
                  <a:solidFill>
                    <a:srgbClr val="FFFFFF"/>
                  </a:solidFill>
                </a:defRPr>
              </a:pPr>
            </a:p>
          </p:txBody>
        </p:sp>
        <p:sp>
          <p:nvSpPr>
            <p:cNvPr id="149" name="Shape 149"/>
            <p:cNvSpPr/>
            <p:nvPr/>
          </p:nvSpPr>
          <p:spPr>
            <a:xfrm>
              <a:off x="0" y="-1"/>
              <a:ext cx="7722748" cy="6074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lvl="0"/>
              <a:r>
                <a:rPr>
                  <a:solidFill>
                    <a:srgbClr val="FFFFFF"/>
                  </a:solidFill>
                </a:rPr>
                <a:t>In 2000, a j</a:t>
              </a:r>
              <a:r>
                <a:rPr>
                  <a:solidFill>
                    <a:srgbClr val="FFFFFF"/>
                  </a:solidFill>
                </a:rPr>
                <a:t>udge finds Napster guilty of secondary copyright  infringement: </a:t>
              </a:r>
              <a:endParaRPr>
                <a:solidFill>
                  <a:srgbClr val="FFFFFF"/>
                </a:solidFill>
              </a:endParaRPr>
            </a:p>
            <a:p>
              <a:pPr lvl="0"/>
              <a:r>
                <a:rPr>
                  <a:solidFill>
                    <a:srgbClr val="FFFFFF"/>
                  </a:solidFill>
                </a:rPr>
                <a:t>Enabling others to infringe and not preventing them </a:t>
              </a:r>
            </a:p>
          </p:txBody>
        </p:sp>
      </p:gr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sldNum" sz="quarter" idx="2"/>
          </p:nvPr>
        </p:nvSpPr>
        <p:spPr>
          <a:xfrm rot="16200000">
            <a:off x="8227376" y="5750876"/>
            <a:ext cx="1315722" cy="269241"/>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defRPr sz="1200">
                <a:solidFill>
                  <a:srgbClr val="898989"/>
                </a:solidFill>
                <a:latin typeface="Calibri"/>
                <a:ea typeface="Calibri"/>
                <a:cs typeface="Calibri"/>
                <a:sym typeface="Calibri"/>
              </a:defRPr>
            </a:lvl1pPr>
          </a:lstStyle>
          <a:p>
            <a:pPr lvl="0">
              <a:defRPr b="0" sz="1800">
                <a:solidFill>
                  <a:srgbClr val="000000"/>
                </a:solidFill>
              </a:defRPr>
            </a:pPr>
            <a:fld id="{86CB4B4D-7CA3-9044-876B-883B54F8677D}" type="slidenum">
              <a:rPr b="1" sz="1200">
                <a:solidFill>
                  <a:srgbClr val="898989"/>
                </a:solidFill>
              </a:rPr>
            </a:fld>
          </a:p>
        </p:txBody>
      </p:sp>
      <p:pic>
        <p:nvPicPr>
          <p:cNvPr id="153" name="image23.png"/>
          <p:cNvPicPr/>
          <p:nvPr/>
        </p:nvPicPr>
        <p:blipFill>
          <a:blip r:embed="rId2">
            <a:extLst/>
          </a:blip>
          <a:stretch>
            <a:fillRect/>
          </a:stretch>
        </p:blipFill>
        <p:spPr>
          <a:xfrm>
            <a:off x="63500" y="223838"/>
            <a:ext cx="9047164" cy="5910263"/>
          </a:xfrm>
          <a:prstGeom prst="rect">
            <a:avLst/>
          </a:prstGeom>
          <a:ln w="12700">
            <a:miter lim="400000"/>
          </a:ln>
        </p:spPr>
      </p:pic>
      <p:sp>
        <p:nvSpPr>
          <p:cNvPr id="154" name="Shape 154"/>
          <p:cNvSpPr/>
          <p:nvPr/>
        </p:nvSpPr>
        <p:spPr>
          <a:xfrm>
            <a:off x="1593849" y="5416550"/>
            <a:ext cx="6129340" cy="717550"/>
          </a:xfrm>
          <a:prstGeom prst="rect">
            <a:avLst/>
          </a:prstGeom>
          <a:gradFill>
            <a:gsLst>
              <a:gs pos="0">
                <a:srgbClr val="7A7A7A">
                  <a:alpha val="25000"/>
                </a:srgbClr>
              </a:gs>
              <a:gs pos="100000">
                <a:srgbClr val="CACACA">
                  <a:alpha val="25000"/>
                </a:srgbClr>
              </a:gs>
            </a:gsLst>
            <a:lin ang="16200000"/>
          </a:gradFill>
          <a:ln>
            <a:solidFill>
              <a:srgbClr val="777777"/>
            </a:solidFill>
          </a:ln>
          <a:effectLst>
            <a:outerShdw sx="100000" sy="100000" kx="0" ky="0" algn="b" rotWithShape="0" blurRad="38100" dist="23000" dir="5400000">
              <a:srgbClr val="000000">
                <a:alpha val="35000"/>
              </a:srgbClr>
            </a:outerShdw>
          </a:effectLst>
        </p:spPr>
        <p:txBody>
          <a:bodyPr lIns="0" tIns="0" rIns="0" bIns="0" anchor="ctr"/>
          <a:lstStyle/>
          <a:p>
            <a:pPr lvl="0" algn="ctr">
              <a:defRPr>
                <a:solidFill>
                  <a:srgbClr val="FFFFFF"/>
                </a:solidFill>
              </a:defRPr>
            </a:pP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xfrm>
            <a:off x="457200" y="152718"/>
            <a:ext cx="8229600" cy="1371601"/>
          </a:xfrm>
          <a:prstGeom prst="rect">
            <a:avLst/>
          </a:prstGeom>
        </p:spPr>
        <p:txBody>
          <a:bodyPr/>
          <a:lstStyle>
            <a:lvl1pPr defTabSz="859536">
              <a:defRPr spc="-94" sz="3384"/>
            </a:lvl1pPr>
          </a:lstStyle>
          <a:p>
            <a:pPr lvl="0">
              <a:defRPr cap="none" spc="0" sz="1800">
                <a:solidFill>
                  <a:srgbClr val="000000"/>
                </a:solidFill>
              </a:defRPr>
            </a:pPr>
            <a:r>
              <a:rPr cap="all" spc="-94" sz="3384">
                <a:solidFill>
                  <a:srgbClr val="D1282E"/>
                </a:solidFill>
              </a:rPr>
              <a:t>What changes happened in the music industry since 2000?</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58" name="Shape 158"/>
          <p:cNvSpPr/>
          <p:nvPr>
            <p:ph type="body" idx="1"/>
          </p:nvPr>
        </p:nvSpPr>
        <p:spPr>
          <a:xfrm>
            <a:off x="762000" y="1242218"/>
            <a:ext cx="7620000" cy="4373564"/>
          </a:xfrm>
          <a:prstGeom prst="rect">
            <a:avLst/>
          </a:prstGeom>
        </p:spPr>
        <p:txBody>
          <a:bodyPr/>
          <a:lstStyle/>
          <a:p>
            <a:pPr lvl="0">
              <a:lnSpc>
                <a:spcPct val="80000"/>
              </a:lnSpc>
              <a:defRPr b="0" sz="1800"/>
            </a:pPr>
            <a:r>
              <a:rPr b="1" sz="1900"/>
              <a:t>The Digital Millennium Copyright Act sec. 1201:</a:t>
            </a:r>
            <a:endParaRPr b="1" sz="1900"/>
          </a:p>
          <a:p>
            <a:pPr lvl="0">
              <a:lnSpc>
                <a:spcPct val="80000"/>
              </a:lnSpc>
              <a:defRPr b="0" sz="1800"/>
            </a:pPr>
            <a:endParaRPr b="1" sz="1900"/>
          </a:p>
          <a:p>
            <a:pPr lvl="1" marL="0" indent="228600">
              <a:lnSpc>
                <a:spcPct val="80000"/>
              </a:lnSpc>
              <a:spcBef>
                <a:spcPts val="300"/>
              </a:spcBef>
              <a:buSzTx/>
              <a:buNone/>
              <a:defRPr b="0" sz="1800"/>
            </a:pPr>
            <a:r>
              <a:rPr sz="1900">
                <a:latin typeface="Garamond"/>
                <a:ea typeface="Garamond"/>
                <a:cs typeface="Garamond"/>
                <a:sym typeface="Garamond"/>
              </a:rPr>
              <a:t>“No person shall manufacture, import, offer to the public, provide, or otherwise traffic in any technology, product, service, device, component, or part thereof, that –</a:t>
            </a:r>
            <a:endParaRPr sz="1900"/>
          </a:p>
          <a:p>
            <a:pPr lvl="1" marL="182879" indent="91440">
              <a:lnSpc>
                <a:spcPct val="80000"/>
              </a:lnSpc>
              <a:spcBef>
                <a:spcPts val="300"/>
              </a:spcBef>
              <a:buSzTx/>
              <a:buNone/>
              <a:defRPr b="0" sz="1800"/>
            </a:pPr>
            <a:r>
              <a:rPr sz="1900">
                <a:latin typeface="Garamond"/>
                <a:ea typeface="Garamond"/>
                <a:cs typeface="Garamond"/>
                <a:sym typeface="Garamond"/>
              </a:rPr>
              <a:t>	(A) is primarily designed or produced for the purpose of circumventing protection afforded by a technological measure that effectively protects a right of a copyright owner under this title in a work or a portion thereof;</a:t>
            </a:r>
            <a:endParaRPr sz="1900"/>
          </a:p>
          <a:p>
            <a:pPr lvl="1" marL="182879" indent="91440">
              <a:lnSpc>
                <a:spcPct val="80000"/>
              </a:lnSpc>
              <a:spcBef>
                <a:spcPts val="300"/>
              </a:spcBef>
              <a:buSzTx/>
              <a:buNone/>
              <a:defRPr b="0" sz="1800"/>
            </a:pPr>
            <a:r>
              <a:rPr sz="1900">
                <a:latin typeface="Garamond"/>
                <a:ea typeface="Garamond"/>
                <a:cs typeface="Garamond"/>
                <a:sym typeface="Garamond"/>
              </a:rPr>
              <a:t>	(B) has only limited commercially significant purpose or use other than to circumvent protection afforded by a technological measure that effectively protects a right of a copyright owner under this title in a work or a portion thereof; or</a:t>
            </a:r>
            <a:endParaRPr sz="1900"/>
          </a:p>
          <a:p>
            <a:pPr lvl="1" marL="182879" indent="91440">
              <a:lnSpc>
                <a:spcPct val="80000"/>
              </a:lnSpc>
              <a:spcBef>
                <a:spcPts val="300"/>
              </a:spcBef>
              <a:buSzTx/>
              <a:buNone/>
              <a:defRPr b="0" sz="1800"/>
            </a:pPr>
            <a:r>
              <a:rPr sz="1900">
                <a:latin typeface="Garamond"/>
                <a:ea typeface="Garamond"/>
                <a:cs typeface="Garamond"/>
                <a:sym typeface="Garamond"/>
              </a:rPr>
              <a:t>	(C) is marketed by that person or another acting in concert with that person with that person's knowledge for use in circumventing protection afforded by a technological measure that effectively protects a right of a copyright owner under this title in a work or a portion thereof.</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60" name="Shape 160"/>
          <p:cNvSpPr/>
          <p:nvPr>
            <p:ph type="title"/>
          </p:nvPr>
        </p:nvSpPr>
        <p:spPr>
          <a:xfrm>
            <a:off x="457200" y="152718"/>
            <a:ext cx="8065592" cy="1371601"/>
          </a:xfrm>
          <a:prstGeom prst="rect">
            <a:avLst/>
          </a:prstGeom>
        </p:spPr>
        <p:txBody>
          <a:bodyPr/>
          <a:lstStyle>
            <a:lvl1pPr defTabSz="905255">
              <a:defRPr spc="-99" sz="3564"/>
            </a:lvl1pPr>
          </a:lstStyle>
          <a:p>
            <a:pPr lvl="0">
              <a:defRPr cap="none" spc="0" sz="1800">
                <a:solidFill>
                  <a:srgbClr val="000000"/>
                </a:solidFill>
              </a:defRPr>
            </a:pPr>
            <a:r>
              <a:rPr cap="all" spc="-99" sz="3564">
                <a:solidFill>
                  <a:srgbClr val="D1282E"/>
                </a:solidFill>
              </a:rPr>
              <a:t>SOPA: Stop Online Piracy Act</a:t>
            </a:r>
          </a:p>
        </p:txBody>
      </p:sp>
      <p:sp>
        <p:nvSpPr>
          <p:cNvPr id="161" name="Shape 161"/>
          <p:cNvSpPr/>
          <p:nvPr>
            <p:ph type="body" idx="1"/>
          </p:nvPr>
        </p:nvSpPr>
        <p:spPr>
          <a:xfrm>
            <a:off x="457200" y="1752600"/>
            <a:ext cx="7620000" cy="4373563"/>
          </a:xfrm>
          <a:prstGeom prst="rect">
            <a:avLst/>
          </a:prstGeom>
        </p:spPr>
        <p:txBody>
          <a:bodyPr/>
          <a:lstStyle/>
          <a:p>
            <a:pPr lvl="0">
              <a:lnSpc>
                <a:spcPct val="80000"/>
              </a:lnSpc>
              <a:defRPr b="0" sz="1800"/>
            </a:pPr>
            <a:r>
              <a:rPr b="1" sz="1400"/>
              <a:t>Section 102(a)(2) permits the attorney general to take action against foreign sites (i.e., sites that do not fall under U.S. jurisdiction) if “the owner or operator of such Internet site is facilitating the commission of [copyright infringement].”</a:t>
            </a:r>
            <a:endParaRPr b="1" sz="1400"/>
          </a:p>
          <a:p>
            <a:pPr lvl="0">
              <a:lnSpc>
                <a:spcPct val="80000"/>
              </a:lnSpc>
              <a:defRPr b="0" sz="1800"/>
            </a:pPr>
            <a:endParaRPr b="1" i="1" sz="1400"/>
          </a:p>
          <a:p>
            <a:pPr lvl="0">
              <a:lnSpc>
                <a:spcPct val="80000"/>
              </a:lnSpc>
              <a:defRPr b="0" sz="1800"/>
            </a:pPr>
            <a:r>
              <a:rPr b="1" i="1" sz="1400"/>
              <a:t>Section 103 An `Internet site is dedicated to theft of U.S. property’ if [a portion of the site is US-directed] and is used by users within the United States and is primarily designed or operated for the purpose of offering services in a manner that enables or facilitates [copyright violation or circumvention of copyright protection measures].</a:t>
            </a:r>
            <a:endParaRPr b="1" sz="1400"/>
          </a:p>
          <a:p>
            <a:pPr lvl="0">
              <a:lnSpc>
                <a:spcPct val="80000"/>
              </a:lnSpc>
              <a:defRPr b="0" sz="1800"/>
            </a:pPr>
            <a:endParaRPr b="1" i="1" sz="1400"/>
          </a:p>
          <a:p>
            <a:pPr lvl="0">
              <a:lnSpc>
                <a:spcPct val="80000"/>
              </a:lnSpc>
              <a:defRPr b="0" sz="1800"/>
            </a:pPr>
            <a:r>
              <a:rPr b="1" sz="1400"/>
              <a:t>Payment providers (section 103 (b)(1)) and ad networks ((b)(2)) are required, upon receiving a claim against a site by a copyright holder (section (4)(A)(i)), to cut off all services to the accused site within five days, </a:t>
            </a:r>
            <a:r>
              <a:rPr b="1" i="1" sz="1400"/>
              <a:t>unless</a:t>
            </a:r>
            <a:r>
              <a:rPr b="1" sz="1400"/>
              <a:t> they receive a counter-notification from the operator of the accused site. Note that there is no requirement that the accused be notified of said accusation, and thus, they would have no opportunity to provide a counter-notice. In practice, you’d probably find out about it when you notice that the money stops coming in, maybe a week or two later.</a:t>
            </a:r>
          </a:p>
        </p:txBody>
      </p:sp>
      <p:sp>
        <p:nvSpPr>
          <p:cNvPr id="162" name="Shape 162"/>
          <p:cNvSpPr/>
          <p:nvPr/>
        </p:nvSpPr>
        <p:spPr>
          <a:xfrm>
            <a:off x="7510705" y="6174669"/>
            <a:ext cx="595721"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2011</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66" name="Wikipedia_Blackout_Screen.jpg"/>
          <p:cNvPicPr/>
          <p:nvPr/>
        </p:nvPicPr>
        <p:blipFill>
          <a:blip r:embed="rId3">
            <a:extLst/>
          </a:blip>
          <a:stretch>
            <a:fillRect/>
          </a:stretch>
        </p:blipFill>
        <p:spPr>
          <a:xfrm>
            <a:off x="0" y="573758"/>
            <a:ext cx="9144001" cy="5710483"/>
          </a:xfrm>
          <a:prstGeom prst="rect">
            <a:avLst/>
          </a:prstGeom>
          <a:ln w="12700">
            <a:miter lim="400000"/>
          </a:ln>
        </p:spPr>
      </p:pic>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70" name="sopa_reddit-4f16edd-intro.png"/>
          <p:cNvPicPr/>
          <p:nvPr/>
        </p:nvPicPr>
        <p:blipFill>
          <a:blip r:embed="rId3">
            <a:extLst/>
          </a:blip>
          <a:stretch>
            <a:fillRect/>
          </a:stretch>
        </p:blipFill>
        <p:spPr>
          <a:xfrm>
            <a:off x="74428" y="531650"/>
            <a:ext cx="8893544" cy="5794700"/>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xfrm>
            <a:off x="457200" y="152718"/>
            <a:ext cx="8077200" cy="1371601"/>
          </a:xfrm>
          <a:prstGeom prst="rect">
            <a:avLst/>
          </a:prstGeom>
        </p:spPr>
        <p:txBody>
          <a:bodyPr/>
          <a:lstStyle>
            <a:lvl1pPr>
              <a:defRPr spc="-100" sz="3200">
                <a:latin typeface="Calibri"/>
                <a:ea typeface="Calibri"/>
                <a:cs typeface="Calibri"/>
                <a:sym typeface="Calibri"/>
              </a:defRPr>
            </a:lvl1pPr>
          </a:lstStyle>
          <a:p>
            <a:pPr lvl="0">
              <a:defRPr cap="none" spc="0" sz="1800">
                <a:solidFill>
                  <a:srgbClr val="000000"/>
                </a:solidFill>
              </a:defRPr>
            </a:pPr>
            <a:r>
              <a:rPr cap="all" spc="-100" sz="3200">
                <a:solidFill>
                  <a:srgbClr val="D1282E"/>
                </a:solidFill>
              </a:rPr>
              <a:t>How many things do you own the copyright for?</a:t>
            </a:r>
          </a:p>
        </p:txBody>
      </p:sp>
      <p:sp>
        <p:nvSpPr>
          <p:cNvPr id="73" name="Shape 73" descr="Rectangle: Click to edit Master text styles&#10;Second level&#10;Third level&#10;Fourth level&#10;Fifth level"/>
          <p:cNvSpPr/>
          <p:nvPr>
            <p:ph type="body" idx="1"/>
          </p:nvPr>
        </p:nvSpPr>
        <p:spPr>
          <a:xfrm>
            <a:off x="609600" y="1905000"/>
            <a:ext cx="7772400" cy="4419600"/>
          </a:xfrm>
          <a:prstGeom prst="rect">
            <a:avLst/>
          </a:prstGeom>
        </p:spPr>
        <p:txBody>
          <a:bodyPr lIns="0" tIns="0" rIns="0" bIns="0"/>
          <a:lstStyle/>
          <a:p>
            <a:pPr lvl="0">
              <a:lnSpc>
                <a:spcPct val="90000"/>
              </a:lnSpc>
              <a:defRPr b="0" sz="1800"/>
            </a:pPr>
            <a:r>
              <a:rPr b="1" sz="4100">
                <a:latin typeface="Calibri"/>
                <a:ea typeface="Calibri"/>
                <a:cs typeface="Calibri"/>
                <a:sym typeface="Calibri"/>
              </a:rPr>
              <a:t>A) None</a:t>
            </a:r>
            <a:endParaRPr b="1" sz="4100">
              <a:latin typeface="Calibri"/>
              <a:ea typeface="Calibri"/>
              <a:cs typeface="Calibri"/>
              <a:sym typeface="Calibri"/>
            </a:endParaRPr>
          </a:p>
          <a:p>
            <a:pPr lvl="0">
              <a:lnSpc>
                <a:spcPct val="90000"/>
              </a:lnSpc>
              <a:defRPr b="0" sz="1800"/>
            </a:pPr>
            <a:r>
              <a:rPr b="1" sz="4100">
                <a:latin typeface="Calibri"/>
                <a:ea typeface="Calibri"/>
                <a:cs typeface="Calibri"/>
                <a:sym typeface="Calibri"/>
              </a:rPr>
              <a:t>B) 1-20</a:t>
            </a:r>
            <a:endParaRPr b="1" sz="4100">
              <a:latin typeface="Calibri"/>
              <a:ea typeface="Calibri"/>
              <a:cs typeface="Calibri"/>
              <a:sym typeface="Calibri"/>
            </a:endParaRPr>
          </a:p>
          <a:p>
            <a:pPr lvl="0">
              <a:lnSpc>
                <a:spcPct val="90000"/>
              </a:lnSpc>
              <a:defRPr b="0" sz="1800"/>
            </a:pPr>
            <a:r>
              <a:rPr b="1" sz="4100">
                <a:latin typeface="Calibri"/>
                <a:ea typeface="Calibri"/>
                <a:cs typeface="Calibri"/>
                <a:sym typeface="Calibri"/>
              </a:rPr>
              <a:t>C) 20-50</a:t>
            </a:r>
            <a:endParaRPr b="1" sz="4100">
              <a:latin typeface="Calibri"/>
              <a:ea typeface="Calibri"/>
              <a:cs typeface="Calibri"/>
              <a:sym typeface="Calibri"/>
            </a:endParaRPr>
          </a:p>
          <a:p>
            <a:pPr lvl="0">
              <a:lnSpc>
                <a:spcPct val="90000"/>
              </a:lnSpc>
              <a:defRPr b="0" sz="1800"/>
            </a:pPr>
            <a:r>
              <a:rPr b="1" sz="4100">
                <a:latin typeface="Calibri"/>
                <a:ea typeface="Calibri"/>
                <a:cs typeface="Calibri"/>
                <a:sym typeface="Calibri"/>
              </a:rPr>
              <a:t>D) 50+</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3">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7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7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7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3" grpId="1"/>
    </p:bldLst>
  </p:timing>
</p:sld>
</file>

<file path=ppt/slides/slide3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74" name="sopa_google-4f16edc-intro.png"/>
          <p:cNvPicPr/>
          <p:nvPr/>
        </p:nvPicPr>
        <p:blipFill>
          <a:blip r:embed="rId3">
            <a:extLst/>
          </a:blip>
          <a:stretch>
            <a:fillRect/>
          </a:stretch>
        </p:blipFill>
        <p:spPr>
          <a:xfrm>
            <a:off x="508000" y="1117600"/>
            <a:ext cx="8128000" cy="4622800"/>
          </a:xfrm>
          <a:prstGeom prst="rect">
            <a:avLst/>
          </a:prstGeom>
          <a:ln w="12700">
            <a:miter lim="400000"/>
          </a:ln>
        </p:spPr>
      </p:pic>
      <p:sp>
        <p:nvSpPr>
          <p:cNvPr id="175" name="Shape 175"/>
          <p:cNvSpPr/>
          <p:nvPr/>
        </p:nvSpPr>
        <p:spPr>
          <a:xfrm>
            <a:off x="252227" y="767906"/>
            <a:ext cx="8639546" cy="1153625"/>
          </a:xfrm>
          <a:prstGeom prst="rect">
            <a:avLst/>
          </a:prstGeom>
          <a:solidFill>
            <a:srgbClr val="FFFFFF"/>
          </a:solidFill>
          <a:ln w="12700">
            <a:miter lim="400000"/>
          </a:ln>
        </p:spPr>
        <p:txBody>
          <a:bodyPr lIns="0" tIns="0" rIns="0" bIns="0" anchor="ctr"/>
          <a:lstStyle/>
          <a:p>
            <a:pPr lvl="0"/>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p:nvPr>
        </p:nvSpPr>
        <p:spPr>
          <a:xfrm>
            <a:off x="457200" y="152718"/>
            <a:ext cx="5791200" cy="1371601"/>
          </a:xfrm>
          <a:prstGeom prst="rect">
            <a:avLst/>
          </a:prstGeom>
        </p:spPr>
        <p:txBody>
          <a:bodyPr/>
          <a:lstStyle>
            <a:lvl1pPr defTabSz="905255">
              <a:defRPr spc="-99" sz="3564"/>
            </a:lvl1pPr>
          </a:lstStyle>
          <a:p>
            <a:pPr lvl="0">
              <a:defRPr cap="none" spc="0" sz="1800">
                <a:solidFill>
                  <a:srgbClr val="000000"/>
                </a:solidFill>
              </a:defRPr>
            </a:pPr>
            <a:r>
              <a:rPr cap="all" spc="-99" sz="3564">
                <a:solidFill>
                  <a:srgbClr val="D1282E"/>
                </a:solidFill>
              </a:rPr>
              <a:t>Digital Rights Management (DRM)</a:t>
            </a:r>
          </a:p>
        </p:txBody>
      </p:sp>
      <p:pic>
        <p:nvPicPr>
          <p:cNvPr id="180" name="image22.png" descr="Screen shot 2011-04-21 at 10.13.37 AM.png"/>
          <p:cNvPicPr/>
          <p:nvPr/>
        </p:nvPicPr>
        <p:blipFill>
          <a:blip r:embed="rId2">
            <a:extLst/>
          </a:blip>
          <a:stretch>
            <a:fillRect/>
          </a:stretch>
        </p:blipFill>
        <p:spPr>
          <a:xfrm>
            <a:off x="1674638" y="1600200"/>
            <a:ext cx="6099524" cy="4525963"/>
          </a:xfrm>
          <a:prstGeom prst="rect">
            <a:avLst/>
          </a:prstGeom>
          <a:ln w="12700">
            <a:miter lim="400000"/>
          </a:ln>
        </p:spPr>
      </p:pic>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title"/>
          </p:nvPr>
        </p:nvSpPr>
        <p:spPr>
          <a:xfrm>
            <a:off x="457200" y="152718"/>
            <a:ext cx="8229600" cy="1371601"/>
          </a:xfrm>
          <a:prstGeom prst="rect">
            <a:avLst/>
          </a:prstGeom>
        </p:spPr>
        <p:txBody>
          <a:bodyPr/>
          <a:lstStyle>
            <a:lvl1pPr defTabSz="905255">
              <a:defRPr spc="-99" sz="3564"/>
            </a:lvl1pPr>
          </a:lstStyle>
          <a:p>
            <a:pPr lvl="0">
              <a:defRPr cap="none" spc="0" sz="1800">
                <a:solidFill>
                  <a:srgbClr val="000000"/>
                </a:solidFill>
              </a:defRPr>
            </a:pPr>
            <a:r>
              <a:rPr cap="all" spc="-99" sz="3564">
                <a:solidFill>
                  <a:srgbClr val="D1282E"/>
                </a:solidFill>
              </a:rPr>
              <a:t>Itunes: single file download</a:t>
            </a:r>
          </a:p>
        </p:txBody>
      </p:sp>
      <p:pic>
        <p:nvPicPr>
          <p:cNvPr id="183" name="pasted-image.jpg"/>
          <p:cNvPicPr/>
          <p:nvPr/>
        </p:nvPicPr>
        <p:blipFill>
          <a:blip r:embed="rId2">
            <a:extLst/>
          </a:blip>
          <a:stretch>
            <a:fillRect/>
          </a:stretch>
        </p:blipFill>
        <p:spPr>
          <a:xfrm>
            <a:off x="411023" y="1546473"/>
            <a:ext cx="8321954" cy="5136654"/>
          </a:xfrm>
          <a:prstGeom prst="rect">
            <a:avLst/>
          </a:prstGeom>
          <a:ln w="12700">
            <a:miter lim="400000"/>
          </a:ln>
        </p:spPr>
      </p:pic>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title"/>
          </p:nvPr>
        </p:nvSpPr>
        <p:spPr>
          <a:xfrm>
            <a:off x="457200" y="152718"/>
            <a:ext cx="8229600" cy="1371601"/>
          </a:xfrm>
          <a:prstGeom prst="rect">
            <a:avLst/>
          </a:prstGeom>
        </p:spPr>
        <p:txBody>
          <a:bodyPr/>
          <a:lstStyle>
            <a:lvl1pPr>
              <a:defRPr spc="-100"/>
            </a:lvl1pPr>
          </a:lstStyle>
          <a:p>
            <a:pPr lvl="0">
              <a:defRPr cap="none" spc="0" sz="1800">
                <a:solidFill>
                  <a:srgbClr val="000000"/>
                </a:solidFill>
              </a:defRPr>
            </a:pPr>
            <a:r>
              <a:rPr cap="all" spc="-100" sz="3600">
                <a:solidFill>
                  <a:srgbClr val="D1282E"/>
                </a:solidFill>
              </a:rPr>
              <a:t>Spotify: music streaming</a:t>
            </a:r>
          </a:p>
        </p:txBody>
      </p:sp>
      <p:pic>
        <p:nvPicPr>
          <p:cNvPr id="186" name="pasted-image.png"/>
          <p:cNvPicPr/>
          <p:nvPr/>
        </p:nvPicPr>
        <p:blipFill>
          <a:blip r:embed="rId2">
            <a:extLst/>
          </a:blip>
          <a:stretch>
            <a:fillRect/>
          </a:stretch>
        </p:blipFill>
        <p:spPr>
          <a:xfrm>
            <a:off x="502852" y="1735717"/>
            <a:ext cx="8138296" cy="4951672"/>
          </a:xfrm>
          <a:prstGeom prst="rect">
            <a:avLst/>
          </a:prstGeom>
          <a:ln w="12700">
            <a:miter lim="400000"/>
          </a:ln>
        </p:spPr>
      </p:pic>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title"/>
          </p:nvPr>
        </p:nvSpPr>
        <p:spPr>
          <a:xfrm>
            <a:off x="457200" y="152718"/>
            <a:ext cx="8229600" cy="1371601"/>
          </a:xfrm>
          <a:prstGeom prst="rect">
            <a:avLst/>
          </a:prstGeom>
        </p:spPr>
        <p:txBody>
          <a:bodyPr/>
          <a:lstStyle>
            <a:lvl1pPr>
              <a:defRPr spc="-100"/>
            </a:lvl1pPr>
          </a:lstStyle>
          <a:p>
            <a:pPr lvl="0">
              <a:defRPr cap="none" spc="0" sz="1800">
                <a:solidFill>
                  <a:srgbClr val="000000"/>
                </a:solidFill>
              </a:defRPr>
            </a:pPr>
            <a:r>
              <a:rPr cap="all" spc="-100" sz="3600">
                <a:solidFill>
                  <a:srgbClr val="D1282E"/>
                </a:solidFill>
              </a:rPr>
              <a:t>Spotify: music streaming</a:t>
            </a:r>
          </a:p>
        </p:txBody>
      </p:sp>
      <p:pic>
        <p:nvPicPr>
          <p:cNvPr id="189" name="spotfiy.png"/>
          <p:cNvPicPr/>
          <p:nvPr/>
        </p:nvPicPr>
        <p:blipFill>
          <a:blip r:embed="rId2">
            <a:extLst/>
          </a:blip>
          <a:stretch>
            <a:fillRect/>
          </a:stretch>
        </p:blipFill>
        <p:spPr>
          <a:xfrm>
            <a:off x="623178" y="1707706"/>
            <a:ext cx="7897644" cy="4398584"/>
          </a:xfrm>
          <a:prstGeom prst="rect">
            <a:avLst/>
          </a:prstGeom>
          <a:ln w="12700">
            <a:miter lim="400000"/>
          </a:ln>
        </p:spPr>
      </p:pic>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title"/>
          </p:nvPr>
        </p:nvSpPr>
        <p:spPr>
          <a:xfrm>
            <a:off x="457200" y="152718"/>
            <a:ext cx="5791200" cy="1371601"/>
          </a:xfrm>
          <a:prstGeom prst="rect">
            <a:avLst/>
          </a:prstGeom>
        </p:spPr>
        <p:txBody>
          <a:bodyPr/>
          <a:lstStyle>
            <a:lvl1pPr defTabSz="905255">
              <a:defRPr spc="-99" sz="3564"/>
            </a:lvl1pPr>
          </a:lstStyle>
          <a:p>
            <a:pPr lvl="0">
              <a:defRPr cap="none" spc="0" sz="1800">
                <a:solidFill>
                  <a:srgbClr val="000000"/>
                </a:solidFill>
              </a:defRPr>
            </a:pPr>
            <a:r>
              <a:rPr cap="all" spc="-99" sz="3564">
                <a:solidFill>
                  <a:srgbClr val="D1282E"/>
                </a:solidFill>
              </a:rPr>
              <a:t>Legal Differences of Atom vs. Bits</a:t>
            </a:r>
          </a:p>
        </p:txBody>
      </p:sp>
      <p:sp>
        <p:nvSpPr>
          <p:cNvPr id="192" name="Shape 192"/>
          <p:cNvSpPr/>
          <p:nvPr>
            <p:ph type="body" idx="1"/>
          </p:nvPr>
        </p:nvSpPr>
        <p:spPr>
          <a:xfrm>
            <a:off x="457200" y="1752600"/>
            <a:ext cx="7620000" cy="4373563"/>
          </a:xfrm>
          <a:prstGeom prst="rect">
            <a:avLst/>
          </a:prstGeom>
        </p:spPr>
        <p:txBody>
          <a:bodyPr/>
          <a:lstStyle/>
          <a:p>
            <a:pPr lvl="0">
              <a:defRPr b="0" sz="1800"/>
            </a:pPr>
            <a:r>
              <a:rPr b="1" sz="2000"/>
              <a:t>When you buy a book you can:</a:t>
            </a:r>
          </a:p>
        </p:txBody>
      </p:sp>
      <p:sp>
        <p:nvSpPr>
          <p:cNvPr id="193" name="Shape 193"/>
          <p:cNvSpPr/>
          <p:nvPr/>
        </p:nvSpPr>
        <p:spPr>
          <a:xfrm>
            <a:off x="443872" y="2228958"/>
            <a:ext cx="4796618" cy="284665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1" marL="457200" indent="-182879" defTabSz="914400">
              <a:spcBef>
                <a:spcPts val="400"/>
              </a:spcBef>
              <a:buClr>
                <a:srgbClr val="D1282E"/>
              </a:buClr>
              <a:buSzPct val="100000"/>
              <a:buFont typeface="Arial"/>
              <a:buChar char="•"/>
            </a:pPr>
            <a:r>
              <a:rPr sz="2000"/>
              <a:t>Read it</a:t>
            </a:r>
            <a:endParaRPr sz="2000"/>
          </a:p>
          <a:p>
            <a:pPr lvl="1" marL="457200" indent="-182879" defTabSz="914400">
              <a:spcBef>
                <a:spcPts val="400"/>
              </a:spcBef>
              <a:buClr>
                <a:srgbClr val="D1282E"/>
              </a:buClr>
              <a:buSzPct val="100000"/>
              <a:buFont typeface="Arial"/>
              <a:buChar char="•"/>
            </a:pPr>
            <a:r>
              <a:rPr sz="2000"/>
              <a:t>Lend it out</a:t>
            </a:r>
            <a:endParaRPr sz="2000"/>
          </a:p>
          <a:p>
            <a:pPr lvl="1" marL="457200" indent="-182879" defTabSz="914400">
              <a:spcBef>
                <a:spcPts val="400"/>
              </a:spcBef>
              <a:buClr>
                <a:srgbClr val="D1282E"/>
              </a:buClr>
              <a:buSzPct val="100000"/>
              <a:buFont typeface="Arial"/>
              <a:buChar char="•"/>
            </a:pPr>
            <a:r>
              <a:rPr sz="2000"/>
              <a:t>Resell it</a:t>
            </a:r>
            <a:endParaRPr sz="2000"/>
          </a:p>
          <a:p>
            <a:pPr lvl="1" marL="457200" indent="-182879" defTabSz="914400">
              <a:spcBef>
                <a:spcPts val="400"/>
              </a:spcBef>
              <a:buClr>
                <a:srgbClr val="D1282E"/>
              </a:buClr>
              <a:buSzPct val="100000"/>
              <a:buFont typeface="Arial"/>
              <a:buChar char="•"/>
            </a:pPr>
            <a:r>
              <a:rPr sz="2000"/>
              <a:t>Copy a portion and quote in a paper</a:t>
            </a:r>
            <a:endParaRPr sz="2000"/>
          </a:p>
          <a:p>
            <a:pPr lvl="1" marL="457200" indent="-182879" defTabSz="914400">
              <a:spcBef>
                <a:spcPts val="400"/>
              </a:spcBef>
              <a:buClr>
                <a:srgbClr val="D1282E"/>
              </a:buClr>
              <a:buSzPct val="100000"/>
              <a:buFont typeface="Arial"/>
              <a:buChar char="•"/>
            </a:pPr>
            <a:r>
              <a:rPr sz="2000"/>
              <a:t>Donate it</a:t>
            </a:r>
            <a:endParaRPr sz="2000"/>
          </a:p>
          <a:p>
            <a:pPr lvl="1" marL="457200" indent="-182879" defTabSz="914400">
              <a:spcBef>
                <a:spcPts val="400"/>
              </a:spcBef>
              <a:buClr>
                <a:srgbClr val="D1282E"/>
              </a:buClr>
              <a:buSzPct val="100000"/>
              <a:buFont typeface="Arial"/>
              <a:buChar char="•"/>
            </a:pPr>
            <a:r>
              <a:rPr sz="2000"/>
              <a:t>Open it without asking for permission</a:t>
            </a:r>
            <a:endParaRPr sz="2000"/>
          </a:p>
          <a:p>
            <a:pPr lvl="1" marL="182879" indent="91440" defTabSz="914400">
              <a:spcBef>
                <a:spcPts val="400"/>
              </a:spcBef>
            </a:pPr>
            <a:endParaRPr sz="2000"/>
          </a:p>
        </p:txBody>
      </p:sp>
      <p:sp>
        <p:nvSpPr>
          <p:cNvPr id="194" name="Shape 194"/>
          <p:cNvSpPr/>
          <p:nvPr/>
        </p:nvSpPr>
        <p:spPr>
          <a:xfrm>
            <a:off x="436528" y="4868166"/>
            <a:ext cx="2849752"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1" marL="182879" indent="91440" defTabSz="914400">
              <a:spcBef>
                <a:spcPts val="400"/>
              </a:spcBef>
            </a:pPr>
            <a:r>
              <a:rPr sz="2000"/>
              <a:t>How about an ebook?</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4" grpId="2"/>
      <p:bldP build="whole" bldLvl="1" animBg="1" rev="0" advAuto="0" spid="193"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p:nvPr>
        </p:nvSpPr>
        <p:spPr>
          <a:xfrm>
            <a:off x="609600" y="304800"/>
            <a:ext cx="7772400" cy="762000"/>
          </a:xfrm>
          <a:prstGeom prst="rect">
            <a:avLst/>
          </a:prstGeom>
        </p:spPr>
        <p:txBody>
          <a:bodyPr/>
          <a:lstStyle>
            <a:lvl1pPr>
              <a:defRPr spc="-100">
                <a:latin typeface="Calibri"/>
                <a:ea typeface="Calibri"/>
                <a:cs typeface="Calibri"/>
                <a:sym typeface="Calibri"/>
              </a:defRPr>
            </a:lvl1pPr>
          </a:lstStyle>
          <a:p>
            <a:pPr lvl="0">
              <a:defRPr cap="none" spc="0" sz="1800">
                <a:solidFill>
                  <a:srgbClr val="000000"/>
                </a:solidFill>
              </a:defRPr>
            </a:pPr>
            <a:r>
              <a:rPr cap="all" spc="-100" sz="3600">
                <a:solidFill>
                  <a:srgbClr val="D1282E"/>
                </a:solidFill>
              </a:rPr>
              <a:t>Copyrighted on the Web</a:t>
            </a:r>
          </a:p>
        </p:txBody>
      </p:sp>
      <p:graphicFrame>
        <p:nvGraphicFramePr>
          <p:cNvPr id="197" name="Table 197"/>
          <p:cNvGraphicFramePr/>
          <p:nvPr/>
        </p:nvGraphicFramePr>
        <p:xfrm>
          <a:off x="609600" y="1524000"/>
          <a:ext cx="8153400" cy="435927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677988"/>
                <a:gridCol w="3757612"/>
                <a:gridCol w="2717800"/>
              </a:tblGrid>
              <a:tr h="396298">
                <a:tc>
                  <a:txBody>
                    <a:bodyPr/>
                    <a:lstStyle/>
                    <a:p>
                      <a:pPr lvl="0" algn="ctr" defTabSz="914400">
                        <a:defRPr b="0" i="0" sz="1800"/>
                      </a:pPr>
                      <a:r>
                        <a:rPr b="1" sz="2000">
                          <a:latin typeface="Times"/>
                          <a:ea typeface="Times"/>
                          <a:cs typeface="Times"/>
                          <a:sym typeface="Times"/>
                        </a:rPr>
                        <a:t>Medium</a:t>
                      </a:r>
                    </a:p>
                  </a:txBody>
                  <a:tcPr marL="45720" marR="45720" marT="45720" marB="45720" anchor="t" anchorCtr="0" horzOverflow="overflow">
                    <a:lnL w="28575">
                      <a:solidFill>
                        <a:srgbClr val="000000"/>
                      </a:solidFill>
                      <a:round/>
                    </a:lnL>
                    <a:lnR w="12700">
                      <a:solidFill>
                        <a:srgbClr val="000000"/>
                      </a:solidFill>
                      <a:round/>
                    </a:lnR>
                    <a:lnT w="28575">
                      <a:solidFill>
                        <a:srgbClr val="000000"/>
                      </a:solidFill>
                      <a:round/>
                    </a:lnT>
                    <a:lnB w="12700">
                      <a:solidFill>
                        <a:srgbClr val="000000"/>
                      </a:solidFill>
                      <a:round/>
                    </a:lnB>
                    <a:noFill/>
                  </a:tcPr>
                </a:tc>
                <a:tc>
                  <a:txBody>
                    <a:bodyPr/>
                    <a:lstStyle/>
                    <a:p>
                      <a:pPr lvl="0" algn="ctr" defTabSz="914400">
                        <a:defRPr b="0" i="0" sz="1800"/>
                      </a:pPr>
                      <a:r>
                        <a:rPr b="1" sz="2000">
                          <a:latin typeface="Times"/>
                          <a:ea typeface="Times"/>
                          <a:cs typeface="Times"/>
                          <a:sym typeface="Times"/>
                        </a:rPr>
                        <a:t>Example</a:t>
                      </a:r>
                    </a:p>
                  </a:txBody>
                  <a:tcPr marL="45720" marR="45720" marT="45720" marB="45720" anchor="t" anchorCtr="0" horzOverflow="overflow">
                    <a:lnL w="12700">
                      <a:solidFill>
                        <a:srgbClr val="000000"/>
                      </a:solidFill>
                      <a:round/>
                    </a:lnL>
                    <a:lnR w="12700">
                      <a:solidFill>
                        <a:srgbClr val="000000"/>
                      </a:solidFill>
                      <a:round/>
                    </a:lnR>
                    <a:lnT w="28575">
                      <a:solidFill>
                        <a:srgbClr val="000000"/>
                      </a:solidFill>
                      <a:round/>
                    </a:lnT>
                    <a:lnB w="12700">
                      <a:solidFill>
                        <a:srgbClr val="000000"/>
                      </a:solidFill>
                      <a:round/>
                    </a:lnB>
                    <a:noFill/>
                  </a:tcPr>
                </a:tc>
                <a:tc>
                  <a:txBody>
                    <a:bodyPr/>
                    <a:lstStyle/>
                    <a:p>
                      <a:pPr lvl="0" algn="ctr" defTabSz="914400">
                        <a:defRPr b="0" i="0" sz="1800"/>
                      </a:pPr>
                      <a:r>
                        <a:rPr b="1" sz="2000">
                          <a:latin typeface="Times"/>
                          <a:ea typeface="Times"/>
                          <a:cs typeface="Times"/>
                          <a:sym typeface="Times"/>
                        </a:rPr>
                        <a:t>Holder</a:t>
                      </a:r>
                    </a:p>
                  </a:txBody>
                  <a:tcPr marL="45720" marR="45720" marT="45720" marB="45720" anchor="t" anchorCtr="0" horzOverflow="overflow">
                    <a:lnL w="12700">
                      <a:solidFill>
                        <a:srgbClr val="000000"/>
                      </a:solidFill>
                      <a:round/>
                    </a:lnL>
                    <a:lnR w="28575">
                      <a:solidFill>
                        <a:srgbClr val="000000"/>
                      </a:solidFill>
                      <a:round/>
                    </a:lnR>
                    <a:lnT w="28575">
                      <a:solidFill>
                        <a:srgbClr val="000000"/>
                      </a:solidFill>
                      <a:round/>
                    </a:lnT>
                    <a:lnB w="12700">
                      <a:solidFill>
                        <a:srgbClr val="000000"/>
                      </a:solidFill>
                      <a:round/>
                    </a:lnB>
                    <a:noFill/>
                  </a:tcPr>
                </a:tc>
              </a:tr>
              <a:tr h="685900">
                <a:tc>
                  <a:txBody>
                    <a:bodyPr/>
                    <a:lstStyle/>
                    <a:p>
                      <a:pPr lvl="0" algn="ctr" defTabSz="914400">
                        <a:defRPr b="0" i="0" sz="1800"/>
                      </a:pPr>
                      <a:r>
                        <a:rPr>
                          <a:latin typeface="Times"/>
                          <a:ea typeface="Times"/>
                          <a:cs typeface="Times"/>
                          <a:sym typeface="Times"/>
                        </a:rPr>
                        <a:t>Modern Text</a:t>
                      </a:r>
                    </a:p>
                  </a:txBody>
                  <a:tcPr marL="45720" marR="45720" marT="45720" marB="45720" anchor="t" anchorCtr="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defTabSz="914400">
                        <a:defRPr b="0" i="0" sz="1800"/>
                      </a:pPr>
                      <a:r>
                        <a:rPr>
                          <a:latin typeface="Times"/>
                          <a:ea typeface="Times"/>
                          <a:cs typeface="Times"/>
                          <a:sym typeface="Times"/>
                        </a:rPr>
                        <a:t>Screenplays, books, poetry, quotes, journals, newspaper articles</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defTabSz="914400">
                        <a:defRPr b="0" i="0" sz="1800"/>
                      </a:pPr>
                      <a:r>
                        <a:rPr>
                          <a:latin typeface="Times"/>
                          <a:ea typeface="Times"/>
                          <a:cs typeface="Times"/>
                          <a:sym typeface="Times"/>
                        </a:rPr>
                        <a:t>Author or publisher</a:t>
                      </a:r>
                    </a:p>
                  </a:txBody>
                  <a:tcPr marL="45720" marR="45720" marT="45720" marB="45720" anchor="t" anchorCtr="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1028850">
                <a:tc>
                  <a:txBody>
                    <a:bodyPr/>
                    <a:lstStyle/>
                    <a:p>
                      <a:pPr lvl="0" algn="ctr" defTabSz="914400">
                        <a:defRPr b="0" i="0" sz="1800"/>
                      </a:pPr>
                      <a:r>
                        <a:rPr>
                          <a:latin typeface="Times"/>
                          <a:ea typeface="Times"/>
                          <a:cs typeface="Times"/>
                          <a:sym typeface="Times"/>
                        </a:rPr>
                        <a:t>Images</a:t>
                      </a:r>
                    </a:p>
                  </a:txBody>
                  <a:tcPr marL="45720" marR="45720" marT="45720" marB="45720" anchor="t" anchorCtr="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defTabSz="914400">
                        <a:defRPr b="0" i="0" sz="1800"/>
                      </a:pPr>
                      <a:r>
                        <a:rPr>
                          <a:latin typeface="Times"/>
                          <a:ea typeface="Times"/>
                          <a:cs typeface="Times"/>
                          <a:sym typeface="Times"/>
                        </a:rPr>
                        <a:t>Stills, video, artwork, logos</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defTabSz="914400">
                        <a:defRPr b="0" i="0" sz="1800"/>
                      </a:pPr>
                      <a:r>
                        <a:rPr>
                          <a:latin typeface="Times"/>
                          <a:ea typeface="Times"/>
                          <a:cs typeface="Times"/>
                          <a:sym typeface="Times"/>
                        </a:rPr>
                        <a:t>Photographer, object owner, artist, architect, trademark company</a:t>
                      </a:r>
                    </a:p>
                  </a:txBody>
                  <a:tcPr marL="45720" marR="45720" marT="45720" marB="45720" anchor="t" anchorCtr="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685900">
                <a:tc>
                  <a:txBody>
                    <a:bodyPr/>
                    <a:lstStyle/>
                    <a:p>
                      <a:pPr lvl="0" algn="ctr" defTabSz="914400">
                        <a:defRPr b="0" i="0" sz="1800"/>
                      </a:pPr>
                      <a:r>
                        <a:rPr>
                          <a:latin typeface="Times"/>
                          <a:ea typeface="Times"/>
                          <a:cs typeface="Times"/>
                          <a:sym typeface="Times"/>
                        </a:rPr>
                        <a:t>Sound</a:t>
                      </a:r>
                    </a:p>
                  </a:txBody>
                  <a:tcPr marL="45720" marR="45720" marT="45720" marB="45720" anchor="t" anchorCtr="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defTabSz="914400">
                        <a:defRPr b="0" i="0" sz="1800"/>
                      </a:pPr>
                      <a:r>
                        <a:rPr>
                          <a:latin typeface="Times"/>
                          <a:ea typeface="Times"/>
                          <a:cs typeface="Times"/>
                          <a:sym typeface="Times"/>
                        </a:rPr>
                        <a:t>Performance rights, mechanical rights, synchronization rights</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defTabSz="914400">
                        <a:defRPr b="0" i="0" sz="1800"/>
                      </a:pPr>
                      <a:r>
                        <a:rPr>
                          <a:latin typeface="Times"/>
                          <a:ea typeface="Times"/>
                          <a:cs typeface="Times"/>
                          <a:sym typeface="Times"/>
                        </a:rPr>
                        <a:t>Lyricist, Performer, Studio, Composer</a:t>
                      </a:r>
                    </a:p>
                  </a:txBody>
                  <a:tcPr marL="45720" marR="45720" marT="45720" marB="45720" anchor="t" anchorCtr="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647794">
                <a:tc>
                  <a:txBody>
                    <a:bodyPr/>
                    <a:lstStyle/>
                    <a:p>
                      <a:pPr lvl="0" algn="ctr" defTabSz="914400">
                        <a:defRPr b="0" i="0" sz="1800"/>
                      </a:pPr>
                      <a:r>
                        <a:rPr>
                          <a:latin typeface="Times"/>
                          <a:ea typeface="Times"/>
                          <a:cs typeface="Times"/>
                          <a:sym typeface="Times"/>
                        </a:rPr>
                        <a:t>Software</a:t>
                      </a:r>
                    </a:p>
                  </a:txBody>
                  <a:tcPr marL="45720" marR="45720" marT="45720" marB="45720" anchor="t" anchorCtr="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defTabSz="914400">
                        <a:defRPr b="0" i="0" sz="1800"/>
                      </a:pPr>
                      <a:r>
                        <a:rPr>
                          <a:latin typeface="Times"/>
                          <a:ea typeface="Times"/>
                          <a:cs typeface="Times"/>
                          <a:sym typeface="Times"/>
                        </a:rPr>
                        <a:t>Patents, university employees, </a:t>
                      </a:r>
                      <a:br>
                        <a:rPr>
                          <a:latin typeface="Times"/>
                          <a:ea typeface="Times"/>
                          <a:cs typeface="Times"/>
                          <a:sym typeface="Times"/>
                        </a:rPr>
                      </a:br>
                      <a:r>
                        <a:rPr>
                          <a:latin typeface="Times"/>
                          <a:ea typeface="Times"/>
                          <a:cs typeface="Times"/>
                          <a:sym typeface="Times"/>
                        </a:rPr>
                        <a:t>trade secrets to 3rd party</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defTabSz="914400">
                        <a:defRPr b="0" i="0" sz="1800"/>
                      </a:pPr>
                      <a:r>
                        <a:rPr>
                          <a:latin typeface="Times"/>
                          <a:ea typeface="Times"/>
                          <a:cs typeface="Times"/>
                          <a:sym typeface="Times"/>
                        </a:rPr>
                        <a:t>Programmer, university, faculty, students, 3rd party</a:t>
                      </a:r>
                    </a:p>
                  </a:txBody>
                  <a:tcPr marL="45720" marR="45720" marT="45720" marB="45720" anchor="t" anchorCtr="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914533">
                <a:tc>
                  <a:txBody>
                    <a:bodyPr/>
                    <a:lstStyle/>
                    <a:p>
                      <a:pPr lvl="0" algn="ctr" defTabSz="914400">
                        <a:defRPr b="0" i="0" sz="1800"/>
                      </a:pPr>
                      <a:r>
                        <a:rPr>
                          <a:latin typeface="Times"/>
                          <a:ea typeface="Times"/>
                          <a:cs typeface="Times"/>
                          <a:sym typeface="Times"/>
                        </a:rPr>
                        <a:t>People (pictured or described)</a:t>
                      </a:r>
                    </a:p>
                  </a:txBody>
                  <a:tcPr marL="45720" marR="45720" marT="45720" marB="45720" anchor="t" anchorCtr="0" horzOverflow="overflow">
                    <a:lnL w="28575">
                      <a:solidFill>
                        <a:srgbClr val="000000"/>
                      </a:solidFill>
                      <a:round/>
                    </a:lnL>
                    <a:lnR w="12700">
                      <a:solidFill>
                        <a:srgbClr val="000000"/>
                      </a:solidFill>
                      <a:round/>
                    </a:lnR>
                    <a:lnT w="12700">
                      <a:solidFill>
                        <a:srgbClr val="000000"/>
                      </a:solidFill>
                      <a:round/>
                    </a:lnT>
                    <a:lnB w="28575">
                      <a:solidFill>
                        <a:srgbClr val="000000"/>
                      </a:solidFill>
                      <a:round/>
                    </a:lnB>
                    <a:noFill/>
                  </a:tcPr>
                </a:tc>
                <a:tc>
                  <a:txBody>
                    <a:bodyPr/>
                    <a:lstStyle/>
                    <a:p>
                      <a:pPr lvl="0" defTabSz="914400">
                        <a:defRPr b="0" i="0" sz="1800"/>
                      </a:pPr>
                      <a:r>
                        <a:rPr>
                          <a:latin typeface="Times"/>
                          <a:ea typeface="Times"/>
                          <a:cs typeface="Times"/>
                          <a:sym typeface="Times"/>
                        </a:rPr>
                        <a:t>Actors, Recognizable People, have rights of Publicity, of Privacy, against defamation</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28575">
                      <a:solidFill>
                        <a:srgbClr val="000000"/>
                      </a:solidFill>
                      <a:round/>
                    </a:lnB>
                    <a:noFill/>
                  </a:tcPr>
                </a:tc>
                <a:tc>
                  <a:txBody>
                    <a:bodyPr/>
                    <a:lstStyle/>
                    <a:p>
                      <a:pPr lvl="0" defTabSz="914400">
                        <a:defRPr b="0" i="0" sz="1800"/>
                      </a:pPr>
                      <a:r>
                        <a:rPr>
                          <a:latin typeface="Times"/>
                          <a:ea typeface="Times"/>
                          <a:cs typeface="Times"/>
                          <a:sym typeface="Times"/>
                        </a:rPr>
                        <a:t>Individuals, agents, parents</a:t>
                      </a:r>
                    </a:p>
                  </a:txBody>
                  <a:tcPr marL="45720" marR="45720" marT="45720" marB="45720" anchor="t" anchorCtr="0" horzOverflow="overflow">
                    <a:lnL w="12700">
                      <a:solidFill>
                        <a:srgbClr val="000000"/>
                      </a:solidFill>
                      <a:round/>
                    </a:lnL>
                    <a:lnR w="28575">
                      <a:solidFill>
                        <a:srgbClr val="000000"/>
                      </a:solidFill>
                      <a:round/>
                    </a:lnR>
                    <a:lnT w="12700">
                      <a:solidFill>
                        <a:srgbClr val="000000"/>
                      </a:solidFill>
                      <a:round/>
                    </a:lnT>
                    <a:lnB w="28575">
                      <a:solidFill>
                        <a:srgbClr val="000000"/>
                      </a:solidFill>
                      <a:round/>
                    </a:lnB>
                    <a:noFill/>
                  </a:tcPr>
                </a:tc>
              </a:tr>
            </a:tbl>
          </a:graphicData>
        </a:graphic>
      </p:graphicFrame>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title"/>
          </p:nvPr>
        </p:nvSpPr>
        <p:spPr>
          <a:xfrm>
            <a:off x="609600" y="304800"/>
            <a:ext cx="7772400" cy="762000"/>
          </a:xfrm>
          <a:prstGeom prst="rect">
            <a:avLst/>
          </a:prstGeom>
        </p:spPr>
        <p:txBody>
          <a:bodyPr/>
          <a:lstStyle>
            <a:lvl1pPr>
              <a:defRPr spc="-100"/>
            </a:lvl1pPr>
          </a:lstStyle>
          <a:p>
            <a:pPr lvl="0">
              <a:defRPr cap="none" spc="0" sz="1800">
                <a:solidFill>
                  <a:srgbClr val="000000"/>
                </a:solidFill>
              </a:defRPr>
            </a:pPr>
            <a:r>
              <a:rPr cap="all" spc="-100" sz="3600">
                <a:solidFill>
                  <a:srgbClr val="D1282E"/>
                </a:solidFill>
              </a:rPr>
              <a:t>Who OWNS The SOCIAL Web</a:t>
            </a:r>
          </a:p>
        </p:txBody>
      </p:sp>
      <p:pic>
        <p:nvPicPr>
          <p:cNvPr id="200" name="image24.png"/>
          <p:cNvPicPr/>
          <p:nvPr/>
        </p:nvPicPr>
        <p:blipFill>
          <a:blip r:embed="rId3">
            <a:extLst/>
          </a:blip>
          <a:stretch>
            <a:fillRect/>
          </a:stretch>
        </p:blipFill>
        <p:spPr>
          <a:xfrm>
            <a:off x="2342558" y="1706203"/>
            <a:ext cx="4306484" cy="4211138"/>
          </a:xfrm>
          <a:prstGeom prst="rect">
            <a:avLst/>
          </a:prstGeom>
          <a:ln w="12700">
            <a:miter lim="400000"/>
          </a:ln>
        </p:spPr>
      </p:pic>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04" name="Shape 204"/>
          <p:cNvSpPr/>
          <p:nvPr>
            <p:ph type="title"/>
          </p:nvPr>
        </p:nvSpPr>
        <p:spPr>
          <a:xfrm>
            <a:off x="457200" y="152718"/>
            <a:ext cx="5791200" cy="1371601"/>
          </a:xfrm>
          <a:prstGeom prst="rect">
            <a:avLst/>
          </a:prstGeom>
        </p:spPr>
        <p:txBody>
          <a:bodyPr lIns="0" tIns="0" rIns="0" bIns="0"/>
          <a:lstStyle>
            <a:lvl1pPr>
              <a:defRPr spc="-100" sz="3200">
                <a:latin typeface="Calibri"/>
                <a:ea typeface="Calibri"/>
                <a:cs typeface="Calibri"/>
                <a:sym typeface="Calibri"/>
              </a:defRPr>
            </a:lvl1pPr>
          </a:lstStyle>
          <a:p>
            <a:pPr lvl="0">
              <a:defRPr cap="none" spc="0" sz="1800">
                <a:solidFill>
                  <a:srgbClr val="000000"/>
                </a:solidFill>
              </a:defRPr>
            </a:pPr>
            <a:r>
              <a:rPr cap="all" spc="-100" sz="3200">
                <a:solidFill>
                  <a:srgbClr val="D1282E"/>
                </a:solidFill>
              </a:rPr>
              <a:t>Intellectual Property Issues</a:t>
            </a:r>
          </a:p>
        </p:txBody>
      </p:sp>
      <p:sp>
        <p:nvSpPr>
          <p:cNvPr id="205" name="Shape 205" descr="Rectangle: Click to edit Master text styles&#10;Second level&#10;Third level&#10;Fourth level&#10;Fifth level"/>
          <p:cNvSpPr/>
          <p:nvPr>
            <p:ph type="body" idx="1"/>
          </p:nvPr>
        </p:nvSpPr>
        <p:spPr>
          <a:xfrm>
            <a:off x="574158" y="1902932"/>
            <a:ext cx="7772401" cy="4800601"/>
          </a:xfrm>
          <a:prstGeom prst="rect">
            <a:avLst/>
          </a:prstGeom>
        </p:spPr>
        <p:txBody>
          <a:bodyPr lIns="0" tIns="0" rIns="0" bIns="0"/>
          <a:lstStyle/>
          <a:p>
            <a:pPr lvl="0">
              <a:lnSpc>
                <a:spcPct val="90000"/>
              </a:lnSpc>
              <a:defRPr b="0" sz="1800"/>
            </a:pPr>
            <a:r>
              <a:rPr b="1" sz="2400">
                <a:latin typeface="Calibri"/>
                <a:ea typeface="Calibri"/>
                <a:cs typeface="Calibri"/>
                <a:sym typeface="Calibri"/>
              </a:rPr>
              <a:t>Copyright</a:t>
            </a:r>
            <a:endParaRPr b="1">
              <a:latin typeface="Calibri"/>
              <a:ea typeface="Calibri"/>
              <a:cs typeface="Calibri"/>
              <a:sym typeface="Calibri"/>
            </a:endParaRPr>
          </a:p>
          <a:p>
            <a:pPr lvl="1">
              <a:lnSpc>
                <a:spcPct val="90000"/>
              </a:lnSpc>
              <a:spcBef>
                <a:spcPts val="300"/>
              </a:spcBef>
              <a:buClr>
                <a:srgbClr val="D1282E"/>
              </a:buClr>
              <a:buFont typeface="Arial"/>
              <a:defRPr b="0" sz="1800"/>
            </a:pPr>
            <a:r>
              <a:rPr sz="1600">
                <a:latin typeface="Calibri"/>
                <a:ea typeface="Calibri"/>
                <a:cs typeface="Calibri"/>
                <a:sym typeface="Calibri"/>
              </a:rPr>
              <a:t>Legal right given to the author of an original work.</a:t>
            </a:r>
            <a:endParaRPr sz="1600">
              <a:latin typeface="Calibri"/>
              <a:ea typeface="Calibri"/>
              <a:cs typeface="Calibri"/>
              <a:sym typeface="Calibri"/>
            </a:endParaRPr>
          </a:p>
          <a:p>
            <a:pPr lvl="1">
              <a:lnSpc>
                <a:spcPct val="90000"/>
              </a:lnSpc>
              <a:spcBef>
                <a:spcPts val="300"/>
              </a:spcBef>
              <a:buClr>
                <a:srgbClr val="D1282E"/>
              </a:buClr>
              <a:buFont typeface="Arial"/>
              <a:defRPr b="0" sz="1800"/>
            </a:pPr>
            <a:r>
              <a:rPr sz="1600">
                <a:latin typeface="Calibri"/>
                <a:ea typeface="Calibri"/>
                <a:cs typeface="Calibri"/>
                <a:sym typeface="Calibri"/>
              </a:rPr>
              <a:t>Requires permission from the copyright holder to download, copy, distribute.</a:t>
            </a:r>
            <a:endParaRPr sz="1600">
              <a:latin typeface="Calibri"/>
              <a:ea typeface="Calibri"/>
              <a:cs typeface="Calibri"/>
              <a:sym typeface="Calibri"/>
            </a:endParaRPr>
          </a:p>
          <a:p>
            <a:pPr lvl="1" marL="0" indent="228600">
              <a:lnSpc>
                <a:spcPct val="90000"/>
              </a:lnSpc>
              <a:spcBef>
                <a:spcPts val="300"/>
              </a:spcBef>
              <a:buSzTx/>
              <a:buNone/>
              <a:defRPr b="0" sz="1800"/>
            </a:pPr>
            <a:endParaRPr sz="1600"/>
          </a:p>
          <a:p>
            <a:pPr lvl="0">
              <a:lnSpc>
                <a:spcPct val="90000"/>
              </a:lnSpc>
              <a:defRPr b="0" sz="1800"/>
            </a:pPr>
            <a:r>
              <a:rPr b="1" sz="2400">
                <a:latin typeface="Calibri"/>
                <a:ea typeface="Calibri"/>
                <a:cs typeface="Calibri"/>
                <a:sym typeface="Calibri"/>
              </a:rPr>
              <a:t>Trademarks</a:t>
            </a:r>
            <a:endParaRPr b="1" sz="2400">
              <a:latin typeface="Calibri"/>
              <a:ea typeface="Calibri"/>
              <a:cs typeface="Calibri"/>
              <a:sym typeface="Calibri"/>
            </a:endParaRPr>
          </a:p>
          <a:p>
            <a:pPr lvl="1">
              <a:lnSpc>
                <a:spcPct val="90000"/>
              </a:lnSpc>
              <a:spcBef>
                <a:spcPts val="300"/>
              </a:spcBef>
              <a:buClr>
                <a:srgbClr val="D1282E"/>
              </a:buClr>
              <a:buFont typeface="Arial"/>
              <a:defRPr b="0" sz="1800"/>
            </a:pPr>
            <a:r>
              <a:rPr sz="1600">
                <a:latin typeface="Calibri"/>
                <a:ea typeface="Calibri"/>
                <a:cs typeface="Calibri"/>
                <a:sym typeface="Calibri"/>
              </a:rPr>
              <a:t>Recognizable sign, design, expression which identifies a brand or a product.</a:t>
            </a:r>
            <a:endParaRPr sz="1600">
              <a:latin typeface="Calibri"/>
              <a:ea typeface="Calibri"/>
              <a:cs typeface="Calibri"/>
              <a:sym typeface="Calibri"/>
            </a:endParaRPr>
          </a:p>
          <a:p>
            <a:pPr lvl="1" marL="0" indent="228600">
              <a:lnSpc>
                <a:spcPct val="90000"/>
              </a:lnSpc>
              <a:spcBef>
                <a:spcPts val="300"/>
              </a:spcBef>
              <a:buSzTx/>
              <a:buNone/>
              <a:defRPr b="0" sz="1800"/>
            </a:pPr>
            <a:endParaRPr sz="1600"/>
          </a:p>
          <a:p>
            <a:pPr lvl="0">
              <a:lnSpc>
                <a:spcPct val="90000"/>
              </a:lnSpc>
              <a:defRPr b="0" sz="1800"/>
            </a:pPr>
            <a:r>
              <a:rPr b="1" sz="2400">
                <a:latin typeface="Calibri"/>
                <a:ea typeface="Calibri"/>
                <a:cs typeface="Calibri"/>
                <a:sym typeface="Calibri"/>
              </a:rPr>
              <a:t>Patents</a:t>
            </a:r>
            <a:endParaRPr b="1" sz="2400">
              <a:latin typeface="Calibri"/>
              <a:ea typeface="Calibri"/>
              <a:cs typeface="Calibri"/>
              <a:sym typeface="Calibri"/>
            </a:endParaRPr>
          </a:p>
          <a:p>
            <a:pPr lvl="1" marL="420623" indent="-146303">
              <a:lnSpc>
                <a:spcPct val="90000"/>
              </a:lnSpc>
              <a:spcBef>
                <a:spcPts val="300"/>
              </a:spcBef>
              <a:buClr>
                <a:srgbClr val="D1282E"/>
              </a:buClr>
              <a:buFont typeface="Arial"/>
              <a:defRPr b="0" sz="1800"/>
            </a:pPr>
            <a:r>
              <a:rPr sz="1600">
                <a:latin typeface="Calibri"/>
                <a:ea typeface="Calibri"/>
                <a:cs typeface="Calibri"/>
                <a:sym typeface="Calibri"/>
              </a:rPr>
              <a:t>Rights granted to an inventor of a product or process.</a:t>
            </a:r>
            <a:endParaRPr sz="1600">
              <a:latin typeface="Calibri"/>
              <a:ea typeface="Calibri"/>
              <a:cs typeface="Calibri"/>
              <a:sym typeface="Calibri"/>
            </a:endParaRPr>
          </a:p>
          <a:p>
            <a:pPr lvl="1" marL="420623" indent="-146303">
              <a:lnSpc>
                <a:spcPct val="90000"/>
              </a:lnSpc>
              <a:spcBef>
                <a:spcPts val="300"/>
              </a:spcBef>
              <a:buClr>
                <a:srgbClr val="D1282E"/>
              </a:buClr>
              <a:buFont typeface="Arial"/>
              <a:defRPr b="0" sz="1800"/>
            </a:pPr>
            <a:r>
              <a:rPr sz="1600">
                <a:latin typeface="Calibri"/>
                <a:ea typeface="Calibri"/>
                <a:cs typeface="Calibri"/>
                <a:sym typeface="Calibri"/>
              </a:rPr>
              <a:t>A patent excludes others from developing the subject of the patent.</a:t>
            </a:r>
            <a:endParaRPr sz="1600">
              <a:latin typeface="Calibri"/>
              <a:ea typeface="Calibri"/>
              <a:cs typeface="Calibri"/>
              <a:sym typeface="Calibri"/>
            </a:endParaRPr>
          </a:p>
          <a:p>
            <a:pPr lvl="1">
              <a:lnSpc>
                <a:spcPct val="90000"/>
              </a:lnSpc>
              <a:spcBef>
                <a:spcPts val="300"/>
              </a:spcBef>
              <a:buClr>
                <a:srgbClr val="D1282E"/>
              </a:buClr>
              <a:buFont typeface="Arial"/>
              <a:defRPr b="0" sz="1800"/>
            </a:pPr>
            <a:endParaRPr sz="2000"/>
          </a:p>
          <a:p>
            <a:pPr lvl="0">
              <a:lnSpc>
                <a:spcPct val="90000"/>
              </a:lnSpc>
              <a:defRPr b="0" sz="1800"/>
            </a:pPr>
            <a:r>
              <a:rPr b="1" sz="2400">
                <a:latin typeface="Calibri"/>
                <a:ea typeface="Calibri"/>
                <a:cs typeface="Calibri"/>
                <a:sym typeface="Calibri"/>
              </a:rPr>
              <a:t>Trade Secrets</a:t>
            </a:r>
            <a:endParaRPr b="1" sz="2400">
              <a:latin typeface="Calibri"/>
              <a:ea typeface="Calibri"/>
              <a:cs typeface="Calibri"/>
              <a:sym typeface="Calibri"/>
            </a:endParaRPr>
          </a:p>
          <a:p>
            <a:pPr lvl="1" marL="420623" indent="-146303">
              <a:lnSpc>
                <a:spcPct val="90000"/>
              </a:lnSpc>
              <a:spcBef>
                <a:spcPts val="300"/>
              </a:spcBef>
              <a:buClr>
                <a:srgbClr val="D1282E"/>
              </a:buClr>
              <a:buFont typeface="Arial"/>
              <a:defRPr b="0" sz="1800"/>
            </a:pPr>
            <a:r>
              <a:rPr sz="1600">
                <a:latin typeface="Calibri"/>
                <a:ea typeface="Calibri"/>
                <a:cs typeface="Calibri"/>
                <a:sym typeface="Calibri"/>
              </a:rPr>
              <a:t>Confidential information usually protected under an NDA.</a:t>
            </a:r>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07" name="Shape 207"/>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b="0" sz="1800">
                <a:solidFill>
                  <a:srgbClr val="000000"/>
                </a:solidFill>
              </a:defRPr>
            </a:pPr>
            <a:fld id="{86CB4B4D-7CA3-9044-876B-883B54F8677D}" type="slidenum">
              <a:rPr b="1" sz="2400">
                <a:solidFill>
                  <a:srgbClr val="D1282E"/>
                </a:solidFill>
              </a:rPr>
            </a:fld>
          </a:p>
        </p:txBody>
      </p:sp>
      <p:pic>
        <p:nvPicPr>
          <p:cNvPr id="208" name="Microsoft-windows-4.png"/>
          <p:cNvPicPr/>
          <p:nvPr/>
        </p:nvPicPr>
        <p:blipFill>
          <a:blip r:embed="rId2">
            <a:extLst/>
          </a:blip>
          <a:stretch>
            <a:fillRect/>
          </a:stretch>
        </p:blipFill>
        <p:spPr>
          <a:xfrm>
            <a:off x="1003937" y="1103261"/>
            <a:ext cx="7136126" cy="4874762"/>
          </a:xfrm>
          <a:prstGeom prst="rect">
            <a:avLst/>
          </a:prstGeom>
          <a:ln w="12700">
            <a:miter lim="400000"/>
          </a:ln>
        </p:spPr>
      </p:pic>
      <p:sp>
        <p:nvSpPr>
          <p:cNvPr id="209" name="Shape 209"/>
          <p:cNvSpPr/>
          <p:nvPr>
            <p:ph type="title" idx="4294967295"/>
          </p:nvPr>
        </p:nvSpPr>
        <p:spPr>
          <a:xfrm>
            <a:off x="457200" y="152718"/>
            <a:ext cx="5791200" cy="1371601"/>
          </a:xfrm>
          <a:prstGeom prst="rect">
            <a:avLst/>
          </a:prstGeom>
        </p:spPr>
        <p:txBody>
          <a:bodyPr lIns="0" tIns="0" rIns="0" bIns="0"/>
          <a:lstStyle>
            <a:lvl1pPr>
              <a:defRPr spc="-100" sz="3200">
                <a:latin typeface="Calibri"/>
                <a:ea typeface="Calibri"/>
                <a:cs typeface="Calibri"/>
                <a:sym typeface="Calibri"/>
              </a:defRPr>
            </a:lvl1pPr>
          </a:lstStyle>
          <a:p>
            <a:pPr lvl="0">
              <a:defRPr cap="none" spc="0" sz="1800">
                <a:solidFill>
                  <a:srgbClr val="000000"/>
                </a:solidFill>
              </a:defRPr>
            </a:pPr>
            <a:r>
              <a:rPr cap="all" spc="-100" sz="3200">
                <a:solidFill>
                  <a:srgbClr val="D1282E"/>
                </a:solidFill>
              </a:rPr>
              <a:t>Trademark</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p:nvPr>
        </p:nvSpPr>
        <p:spPr>
          <a:xfrm>
            <a:off x="457200" y="152718"/>
            <a:ext cx="8077200" cy="1371601"/>
          </a:xfrm>
          <a:prstGeom prst="rect">
            <a:avLst/>
          </a:prstGeom>
        </p:spPr>
        <p:txBody>
          <a:bodyPr/>
          <a:lstStyle>
            <a:lvl1pPr>
              <a:defRPr spc="-100" sz="3200">
                <a:latin typeface="Calibri"/>
                <a:ea typeface="Calibri"/>
                <a:cs typeface="Calibri"/>
                <a:sym typeface="Calibri"/>
              </a:defRPr>
            </a:lvl1pPr>
          </a:lstStyle>
          <a:p>
            <a:pPr lvl="0">
              <a:defRPr cap="none" spc="0" sz="1800">
                <a:solidFill>
                  <a:srgbClr val="000000"/>
                </a:solidFill>
              </a:defRPr>
            </a:pPr>
            <a:r>
              <a:rPr cap="all" spc="-100" sz="3200">
                <a:solidFill>
                  <a:srgbClr val="D1282E"/>
                </a:solidFill>
              </a:rPr>
              <a:t>Do you recogniZe this brand?</a:t>
            </a:r>
          </a:p>
        </p:txBody>
      </p:sp>
      <p:sp>
        <p:nvSpPr>
          <p:cNvPr id="76" name="Shape 76" descr="Rectangle: Click to edit Master text styles&#10;Second level&#10;Third level&#10;Fourth level&#10;Fifth level"/>
          <p:cNvSpPr/>
          <p:nvPr>
            <p:ph type="body" idx="1"/>
          </p:nvPr>
        </p:nvSpPr>
        <p:spPr>
          <a:xfrm>
            <a:off x="609600" y="1905000"/>
            <a:ext cx="7772400" cy="4419600"/>
          </a:xfrm>
          <a:prstGeom prst="rect">
            <a:avLst/>
          </a:prstGeom>
        </p:spPr>
        <p:txBody>
          <a:bodyPr lIns="0" tIns="0" rIns="0" bIns="0"/>
          <a:lstStyle/>
          <a:p>
            <a:pPr lvl="0">
              <a:lnSpc>
                <a:spcPct val="90000"/>
              </a:lnSpc>
              <a:defRPr b="0" sz="1800"/>
            </a:pPr>
            <a:r>
              <a:rPr b="1" sz="4100">
                <a:latin typeface="Calibri"/>
                <a:ea typeface="Calibri"/>
                <a:cs typeface="Calibri"/>
                <a:sym typeface="Calibri"/>
              </a:rPr>
              <a:t>A) Yes</a:t>
            </a:r>
            <a:endParaRPr b="1" sz="4100">
              <a:latin typeface="Calibri"/>
              <a:ea typeface="Calibri"/>
              <a:cs typeface="Calibri"/>
              <a:sym typeface="Calibri"/>
            </a:endParaRPr>
          </a:p>
          <a:p>
            <a:pPr lvl="0">
              <a:lnSpc>
                <a:spcPct val="90000"/>
              </a:lnSpc>
              <a:defRPr b="0" sz="1800"/>
            </a:pPr>
            <a:r>
              <a:rPr b="1" sz="4100">
                <a:latin typeface="Calibri"/>
                <a:ea typeface="Calibri"/>
                <a:cs typeface="Calibri"/>
                <a:sym typeface="Calibri"/>
              </a:rPr>
              <a:t>B) No</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6">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7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76">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6" grpId="1"/>
    </p:bldLst>
  </p:timing>
</p:sld>
</file>

<file path=ppt/slides/slide4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11" name="Shape 211"/>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b="0" sz="1800">
                <a:solidFill>
                  <a:srgbClr val="000000"/>
                </a:solidFill>
              </a:defRPr>
            </a:pPr>
            <a:fld id="{86CB4B4D-7CA3-9044-876B-883B54F8677D}" type="slidenum">
              <a:rPr b="1" sz="2400">
                <a:solidFill>
                  <a:srgbClr val="D1282E"/>
                </a:solidFill>
              </a:rPr>
            </a:fld>
          </a:p>
        </p:txBody>
      </p:sp>
      <p:sp>
        <p:nvSpPr>
          <p:cNvPr id="212" name="Shape 212"/>
          <p:cNvSpPr/>
          <p:nvPr/>
        </p:nvSpPr>
        <p:spPr>
          <a:xfrm>
            <a:off x="-18312" y="-4476"/>
            <a:ext cx="9180624" cy="6866952"/>
          </a:xfrm>
          <a:prstGeom prst="rect">
            <a:avLst/>
          </a:prstGeom>
          <a:solidFill>
            <a:srgbClr val="E20074"/>
          </a:solidFill>
          <a:ln w="12700">
            <a:miter lim="400000"/>
          </a:ln>
          <a:effectLst>
            <a:outerShdw sx="100000" sy="100000" kx="0" ky="0" algn="b" rotWithShape="0" blurRad="38100" dist="23000" dir="0">
              <a:srgbClr val="000000">
                <a:alpha val="40000"/>
              </a:srgbClr>
            </a:outerShdw>
          </a:effectLst>
        </p:spPr>
        <p:txBody>
          <a:bodyPr lIns="0" tIns="0" rIns="0" bIns="0" anchor="ctr"/>
          <a:lstStyle/>
          <a:p>
            <a:pPr lvl="0"/>
          </a:p>
        </p:txBody>
      </p:sp>
      <p:sp>
        <p:nvSpPr>
          <p:cNvPr id="213" name="Shape 213"/>
          <p:cNvSpPr/>
          <p:nvPr/>
        </p:nvSpPr>
        <p:spPr>
          <a:xfrm>
            <a:off x="3725801" y="3380669"/>
            <a:ext cx="1654447" cy="6173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rgbClr val="FFFFFF"/>
                </a:solidFill>
              </a:defRPr>
            </a:lvl1pPr>
          </a:lstStyle>
          <a:p>
            <a:pPr lvl="0">
              <a:defRPr b="0">
                <a:solidFill>
                  <a:srgbClr val="000000"/>
                </a:solidFill>
              </a:defRPr>
            </a:pPr>
            <a:r>
              <a:rPr b="1">
                <a:solidFill>
                  <a:srgbClr val="FFFFFF"/>
                </a:solidFill>
              </a:rPr>
              <a:t>RGB #E20074</a:t>
            </a:r>
            <a:endParaRPr b="1">
              <a:solidFill>
                <a:srgbClr val="FFFFFF"/>
              </a:solidFill>
            </a:endParaR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1"/>
    </p:bldLst>
  </p:timing>
</p:sld>
</file>

<file path=ppt/slides/slide4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15" name="Shape 21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b="0" sz="1800">
                <a:solidFill>
                  <a:srgbClr val="000000"/>
                </a:solidFill>
              </a:defRPr>
            </a:pPr>
            <a:fld id="{86CB4B4D-7CA3-9044-876B-883B54F8677D}" type="slidenum">
              <a:rPr b="1" sz="2400">
                <a:solidFill>
                  <a:srgbClr val="D1282E"/>
                </a:solidFill>
              </a:rPr>
            </a:fld>
          </a:p>
        </p:txBody>
      </p:sp>
      <p:sp>
        <p:nvSpPr>
          <p:cNvPr id="216" name="Shape 216"/>
          <p:cNvSpPr/>
          <p:nvPr/>
        </p:nvSpPr>
        <p:spPr>
          <a:xfrm>
            <a:off x="-18312" y="-4476"/>
            <a:ext cx="9180624" cy="6866952"/>
          </a:xfrm>
          <a:prstGeom prst="rect">
            <a:avLst/>
          </a:prstGeom>
          <a:solidFill>
            <a:srgbClr val="91DED9"/>
          </a:solidFill>
          <a:ln w="12700">
            <a:miter lim="400000"/>
          </a:ln>
          <a:effectLst>
            <a:outerShdw sx="100000" sy="100000" kx="0" ky="0" algn="b" rotWithShape="0" blurRad="38100" dist="23000" dir="0">
              <a:srgbClr val="000000">
                <a:alpha val="40000"/>
              </a:srgbClr>
            </a:outerShdw>
          </a:effectLst>
        </p:spPr>
        <p:txBody>
          <a:bodyPr lIns="0" tIns="0" rIns="0" bIns="0" anchor="ctr"/>
          <a:lstStyle/>
          <a:p>
            <a:pPr lvl="0"/>
          </a:p>
        </p:txBody>
      </p:sp>
      <p:sp>
        <p:nvSpPr>
          <p:cNvPr id="217" name="Shape 217"/>
          <p:cNvSpPr/>
          <p:nvPr/>
        </p:nvSpPr>
        <p:spPr>
          <a:xfrm>
            <a:off x="3725801" y="3380669"/>
            <a:ext cx="1692398" cy="6173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RGB #81D8D0</a:t>
            </a:r>
          </a:p>
          <a:p>
            <a:pPr lvl="0"/>
            <a:r>
              <a:t>Pantone 1837</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7" grpId="1"/>
    </p:bldLst>
  </p:timing>
</p:sld>
</file>

<file path=ppt/slides/slide4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19" name="Shape 219"/>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b="0" sz="1800">
                <a:solidFill>
                  <a:srgbClr val="000000"/>
                </a:solidFill>
              </a:defRPr>
            </a:pPr>
            <a:fld id="{86CB4B4D-7CA3-9044-876B-883B54F8677D}" type="slidenum">
              <a:rPr b="1" sz="2400">
                <a:solidFill>
                  <a:srgbClr val="D1282E"/>
                </a:solidFill>
              </a:rPr>
            </a:fld>
          </a:p>
        </p:txBody>
      </p:sp>
      <p:pic>
        <p:nvPicPr>
          <p:cNvPr id="220" name="fashion-blogs-slaves-to-fashion-2011-03-21-0321christian-louboutin-red-soles_fa.jpg"/>
          <p:cNvPicPr/>
          <p:nvPr/>
        </p:nvPicPr>
        <p:blipFill>
          <a:blip r:embed="rId2">
            <a:extLst/>
          </a:blip>
          <a:stretch>
            <a:fillRect/>
          </a:stretch>
        </p:blipFill>
        <p:spPr>
          <a:xfrm>
            <a:off x="2740098" y="1052071"/>
            <a:ext cx="5067301" cy="5511801"/>
          </a:xfrm>
          <a:prstGeom prst="rect">
            <a:avLst/>
          </a:prstGeom>
          <a:ln w="12700">
            <a:miter lim="400000"/>
          </a:ln>
        </p:spPr>
      </p:pic>
      <p:sp>
        <p:nvSpPr>
          <p:cNvPr id="221" name="Shape 221"/>
          <p:cNvSpPr/>
          <p:nvPr>
            <p:ph type="title" idx="4294967295"/>
          </p:nvPr>
        </p:nvSpPr>
        <p:spPr>
          <a:xfrm>
            <a:off x="457200" y="152718"/>
            <a:ext cx="5791200" cy="1371601"/>
          </a:xfrm>
          <a:prstGeom prst="rect">
            <a:avLst/>
          </a:prstGeom>
        </p:spPr>
        <p:txBody>
          <a:bodyPr lIns="0" tIns="0" rIns="0" bIns="0"/>
          <a:lstStyle>
            <a:lvl1pPr>
              <a:defRPr spc="-100" sz="3200">
                <a:latin typeface="Calibri"/>
                <a:ea typeface="Calibri"/>
                <a:cs typeface="Calibri"/>
                <a:sym typeface="Calibri"/>
              </a:defRPr>
            </a:lvl1pPr>
          </a:lstStyle>
          <a:p>
            <a:pPr lvl="0">
              <a:defRPr cap="none" spc="0" sz="1800">
                <a:solidFill>
                  <a:srgbClr val="000000"/>
                </a:solidFill>
              </a:defRPr>
            </a:pPr>
            <a:r>
              <a:rPr cap="all" spc="-100" sz="3200">
                <a:solidFill>
                  <a:srgbClr val="D1282E"/>
                </a:solidFill>
              </a:rPr>
              <a:t>Trademark</a:t>
            </a:r>
          </a:p>
        </p:txBody>
      </p:sp>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23" name="Shape 223"/>
          <p:cNvSpPr/>
          <p:nvPr>
            <p:ph type="sldNum" sz="quarter" idx="2"/>
          </p:nvPr>
        </p:nvSpPr>
        <p:spPr>
          <a:prstGeom prst="rect">
            <a:avLst/>
          </a:prstGeom>
          <a:extLst>
            <a:ext uri="{C572A759-6A51-4108-AA02-DFA0A04FC94B}">
              <ma14:wrappingTextBoxFlag xmlns:ma14="http://schemas.microsoft.com/office/mac/drawingml/2011/main" val="1"/>
            </a:ext>
          </a:extLst>
        </p:spPr>
        <p:txBody>
          <a:bodyPr lIns="0" tIns="0" rIns="0" bIns="0"/>
          <a:lstStyle/>
          <a:p>
            <a:pPr lvl="0">
              <a:defRPr b="0" sz="1800">
                <a:solidFill>
                  <a:srgbClr val="000000"/>
                </a:solidFill>
              </a:defRPr>
            </a:pPr>
            <a:fld id="{86CB4B4D-7CA3-9044-876B-883B54F8677D}" type="slidenum">
              <a:rPr b="1" sz="2400">
                <a:solidFill>
                  <a:srgbClr val="D1282E"/>
                </a:solidFill>
              </a:rPr>
            </a:fld>
          </a:p>
        </p:txBody>
      </p:sp>
      <p:sp>
        <p:nvSpPr>
          <p:cNvPr id="224" name="Shape 224"/>
          <p:cNvSpPr/>
          <p:nvPr>
            <p:ph type="title" idx="4294967295"/>
          </p:nvPr>
        </p:nvSpPr>
        <p:spPr>
          <a:xfrm>
            <a:off x="457200" y="152718"/>
            <a:ext cx="5791200" cy="1371601"/>
          </a:xfrm>
          <a:prstGeom prst="rect">
            <a:avLst/>
          </a:prstGeom>
        </p:spPr>
        <p:txBody>
          <a:bodyPr lIns="0" tIns="0" rIns="0" bIns="0"/>
          <a:lstStyle>
            <a:lvl1pPr>
              <a:defRPr spc="-100" sz="3200">
                <a:latin typeface="Calibri"/>
                <a:ea typeface="Calibri"/>
                <a:cs typeface="Calibri"/>
                <a:sym typeface="Calibri"/>
              </a:defRPr>
            </a:lvl1pPr>
          </a:lstStyle>
          <a:p>
            <a:pPr lvl="0">
              <a:defRPr cap="none" spc="0" sz="1800">
                <a:solidFill>
                  <a:srgbClr val="000000"/>
                </a:solidFill>
              </a:defRPr>
            </a:pPr>
            <a:r>
              <a:rPr cap="all" spc="-100" sz="3200">
                <a:solidFill>
                  <a:srgbClr val="D1282E"/>
                </a:solidFill>
              </a:rPr>
              <a:t>Trademark ON THE WEB</a:t>
            </a:r>
          </a:p>
        </p:txBody>
      </p:sp>
      <p:sp>
        <p:nvSpPr>
          <p:cNvPr id="225" name="Shape 225"/>
          <p:cNvSpPr/>
          <p:nvPr/>
        </p:nvSpPr>
        <p:spPr>
          <a:xfrm>
            <a:off x="1015601" y="3319975"/>
            <a:ext cx="4169381" cy="114328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sz="3600" u="sng">
                <a:solidFill>
                  <a:srgbClr val="CC9900"/>
                </a:solidFill>
                <a:uFill>
                  <a:solidFill>
                    <a:srgbClr val="CC9900"/>
                  </a:solidFill>
                </a:uFill>
                <a:hlinkClick r:id="rId2" invalidUrl="" action="" tgtFrame="" tooltip="" history="1" highlightClick="0" endSnd="0"/>
              </a:rPr>
              <a:t>MikeRoweSoft.com</a:t>
            </a:r>
            <a:endParaRPr sz="3600"/>
          </a:p>
          <a:p>
            <a:pPr lvl="0"/>
            <a:r>
              <a:rPr sz="3600"/>
              <a:t> </a:t>
            </a:r>
          </a:p>
        </p:txBody>
      </p:sp>
      <p:sp>
        <p:nvSpPr>
          <p:cNvPr id="226" name="Shape 226"/>
          <p:cNvSpPr/>
          <p:nvPr/>
        </p:nvSpPr>
        <p:spPr>
          <a:xfrm>
            <a:off x="472180" y="1814342"/>
            <a:ext cx="7352669" cy="5499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420623" indent="-146303" defTabSz="914400">
              <a:lnSpc>
                <a:spcPct val="90000"/>
              </a:lnSpc>
              <a:spcBef>
                <a:spcPts val="300"/>
              </a:spcBef>
              <a:buClr>
                <a:srgbClr val="D1282E"/>
              </a:buClr>
              <a:buSzPct val="100000"/>
              <a:buFont typeface="Arial"/>
              <a:buChar char="•"/>
            </a:pPr>
            <a:r>
              <a:rPr sz="1600">
                <a:latin typeface="Calibri"/>
                <a:ea typeface="Calibri"/>
                <a:cs typeface="Calibri"/>
                <a:sym typeface="Calibri"/>
              </a:rPr>
              <a:t>Domain names that confuse origin or dilute the value of the mark will be challenged by owners.</a:t>
            </a:r>
          </a:p>
        </p:txBody>
      </p:sp>
      <p:sp>
        <p:nvSpPr>
          <p:cNvPr id="227" name="Shape 227"/>
          <p:cNvSpPr/>
          <p:nvPr/>
        </p:nvSpPr>
        <p:spPr>
          <a:xfrm>
            <a:off x="1015601" y="4387956"/>
            <a:ext cx="6636207" cy="114328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rPr sz="3600" u="sng">
                <a:solidFill>
                  <a:srgbClr val="CC9900"/>
                </a:solidFill>
                <a:uFill>
                  <a:solidFill>
                    <a:srgbClr val="CC9900"/>
                  </a:solidFill>
                </a:uFill>
                <a:hlinkClick r:id="rId3" invalidUrl="" action="" tgtFrame="" tooltip="" history="1" highlightClick="0" endSnd="0"/>
              </a:rPr>
              <a:t>gooogle.com</a:t>
            </a:r>
            <a:r>
              <a:rPr sz="3600"/>
              <a:t> or </a:t>
            </a:r>
            <a:r>
              <a:rPr sz="3600" u="sng">
                <a:solidFill>
                  <a:srgbClr val="CC9900"/>
                </a:solidFill>
                <a:uFill>
                  <a:solidFill>
                    <a:srgbClr val="CC9900"/>
                  </a:solidFill>
                </a:uFill>
                <a:hlinkClick r:id="rId4" invalidUrl="" action="" tgtFrame="" tooltip="" history="1" highlightClick="0" endSnd="0"/>
              </a:rPr>
              <a:t>gooooogle.com</a:t>
            </a:r>
            <a:endParaRPr sz="3600"/>
          </a:p>
        </p:txBody>
      </p:sp>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29" name="Shape 229"/>
          <p:cNvSpPr/>
          <p:nvPr>
            <p:ph type="title"/>
          </p:nvPr>
        </p:nvSpPr>
        <p:spPr>
          <a:xfrm>
            <a:off x="457200" y="152718"/>
            <a:ext cx="5791200" cy="1371601"/>
          </a:xfrm>
          <a:prstGeom prst="rect">
            <a:avLst/>
          </a:prstGeom>
        </p:spPr>
        <p:txBody>
          <a:bodyPr lIns="0" tIns="0" rIns="0" bIns="0"/>
          <a:lstStyle>
            <a:lvl1pPr>
              <a:defRPr spc="-100" sz="3200">
                <a:latin typeface="Calibri"/>
                <a:ea typeface="Calibri"/>
                <a:cs typeface="Calibri"/>
                <a:sym typeface="Calibri"/>
              </a:defRPr>
            </a:lvl1pPr>
          </a:lstStyle>
          <a:p>
            <a:pPr lvl="0">
              <a:defRPr cap="none" spc="0" sz="1800">
                <a:solidFill>
                  <a:srgbClr val="000000"/>
                </a:solidFill>
              </a:defRPr>
            </a:pPr>
            <a:r>
              <a:rPr cap="all" spc="-100" sz="3200">
                <a:solidFill>
                  <a:srgbClr val="D1282E"/>
                </a:solidFill>
              </a:rPr>
              <a:t>Intellectual Property Issues</a:t>
            </a:r>
          </a:p>
        </p:txBody>
      </p:sp>
      <p:sp>
        <p:nvSpPr>
          <p:cNvPr id="230" name="Shape 230" descr="Rectangle: Click to edit Master text styles&#10;Second level&#10;Third level&#10;Fourth level&#10;Fifth level"/>
          <p:cNvSpPr/>
          <p:nvPr>
            <p:ph type="body" idx="1"/>
          </p:nvPr>
        </p:nvSpPr>
        <p:spPr>
          <a:xfrm>
            <a:off x="574158" y="1902932"/>
            <a:ext cx="7772401" cy="4800601"/>
          </a:xfrm>
          <a:prstGeom prst="rect">
            <a:avLst/>
          </a:prstGeom>
        </p:spPr>
        <p:txBody>
          <a:bodyPr lIns="0" tIns="0" rIns="0" bIns="0"/>
          <a:lstStyle/>
          <a:p>
            <a:pPr lvl="0">
              <a:lnSpc>
                <a:spcPct val="90000"/>
              </a:lnSpc>
              <a:defRPr b="0" sz="1800"/>
            </a:pPr>
            <a:r>
              <a:rPr b="1" sz="2400">
                <a:latin typeface="Calibri"/>
                <a:ea typeface="Calibri"/>
                <a:cs typeface="Calibri"/>
                <a:sym typeface="Calibri"/>
              </a:rPr>
              <a:t>Copyright</a:t>
            </a:r>
            <a:endParaRPr b="1">
              <a:latin typeface="Calibri"/>
              <a:ea typeface="Calibri"/>
              <a:cs typeface="Calibri"/>
              <a:sym typeface="Calibri"/>
            </a:endParaRPr>
          </a:p>
          <a:p>
            <a:pPr lvl="1">
              <a:lnSpc>
                <a:spcPct val="90000"/>
              </a:lnSpc>
              <a:spcBef>
                <a:spcPts val="300"/>
              </a:spcBef>
              <a:buClr>
                <a:srgbClr val="D1282E"/>
              </a:buClr>
              <a:buFont typeface="Arial"/>
              <a:defRPr b="0" sz="1800"/>
            </a:pPr>
            <a:r>
              <a:rPr sz="1600">
                <a:latin typeface="Calibri"/>
                <a:ea typeface="Calibri"/>
                <a:cs typeface="Calibri"/>
                <a:sym typeface="Calibri"/>
              </a:rPr>
              <a:t>Legal right given to the author of an original work.</a:t>
            </a:r>
            <a:endParaRPr sz="1600">
              <a:latin typeface="Calibri"/>
              <a:ea typeface="Calibri"/>
              <a:cs typeface="Calibri"/>
              <a:sym typeface="Calibri"/>
            </a:endParaRPr>
          </a:p>
          <a:p>
            <a:pPr lvl="1">
              <a:lnSpc>
                <a:spcPct val="90000"/>
              </a:lnSpc>
              <a:spcBef>
                <a:spcPts val="300"/>
              </a:spcBef>
              <a:buClr>
                <a:srgbClr val="D1282E"/>
              </a:buClr>
              <a:buFont typeface="Arial"/>
              <a:defRPr b="0" sz="1800"/>
            </a:pPr>
            <a:r>
              <a:rPr sz="1600">
                <a:latin typeface="Calibri"/>
                <a:ea typeface="Calibri"/>
                <a:cs typeface="Calibri"/>
                <a:sym typeface="Calibri"/>
              </a:rPr>
              <a:t>Requires permission from the copyright holder to download, copy, distribute.</a:t>
            </a:r>
            <a:endParaRPr sz="1600">
              <a:latin typeface="Calibri"/>
              <a:ea typeface="Calibri"/>
              <a:cs typeface="Calibri"/>
              <a:sym typeface="Calibri"/>
            </a:endParaRPr>
          </a:p>
          <a:p>
            <a:pPr lvl="1" marL="0" indent="228600">
              <a:lnSpc>
                <a:spcPct val="90000"/>
              </a:lnSpc>
              <a:spcBef>
                <a:spcPts val="300"/>
              </a:spcBef>
              <a:buSzTx/>
              <a:buNone/>
              <a:defRPr b="0" sz="1800"/>
            </a:pPr>
            <a:endParaRPr sz="1600"/>
          </a:p>
          <a:p>
            <a:pPr lvl="0">
              <a:lnSpc>
                <a:spcPct val="90000"/>
              </a:lnSpc>
              <a:defRPr b="0" sz="1800"/>
            </a:pPr>
            <a:r>
              <a:rPr b="1" sz="2400">
                <a:latin typeface="Calibri"/>
                <a:ea typeface="Calibri"/>
                <a:cs typeface="Calibri"/>
                <a:sym typeface="Calibri"/>
              </a:rPr>
              <a:t>Trademarks</a:t>
            </a:r>
            <a:endParaRPr b="1" sz="2400">
              <a:latin typeface="Calibri"/>
              <a:ea typeface="Calibri"/>
              <a:cs typeface="Calibri"/>
              <a:sym typeface="Calibri"/>
            </a:endParaRPr>
          </a:p>
          <a:p>
            <a:pPr lvl="1">
              <a:lnSpc>
                <a:spcPct val="90000"/>
              </a:lnSpc>
              <a:spcBef>
                <a:spcPts val="300"/>
              </a:spcBef>
              <a:buClr>
                <a:srgbClr val="D1282E"/>
              </a:buClr>
              <a:buFont typeface="Arial"/>
              <a:defRPr b="0" sz="1800"/>
            </a:pPr>
            <a:r>
              <a:rPr sz="1600">
                <a:latin typeface="Calibri"/>
                <a:ea typeface="Calibri"/>
                <a:cs typeface="Calibri"/>
                <a:sym typeface="Calibri"/>
              </a:rPr>
              <a:t>Recognizable sign, design, expression which identifies a brand or a product.</a:t>
            </a:r>
            <a:endParaRPr sz="1600">
              <a:latin typeface="Calibri"/>
              <a:ea typeface="Calibri"/>
              <a:cs typeface="Calibri"/>
              <a:sym typeface="Calibri"/>
            </a:endParaRPr>
          </a:p>
          <a:p>
            <a:pPr lvl="1" marL="0" indent="228600">
              <a:lnSpc>
                <a:spcPct val="90000"/>
              </a:lnSpc>
              <a:spcBef>
                <a:spcPts val="300"/>
              </a:spcBef>
              <a:buSzTx/>
              <a:buNone/>
              <a:defRPr b="0" sz="1800"/>
            </a:pPr>
            <a:endParaRPr sz="1600"/>
          </a:p>
          <a:p>
            <a:pPr lvl="0">
              <a:lnSpc>
                <a:spcPct val="90000"/>
              </a:lnSpc>
              <a:defRPr b="0" sz="1800"/>
            </a:pPr>
            <a:r>
              <a:rPr b="1" sz="2400">
                <a:latin typeface="Calibri"/>
                <a:ea typeface="Calibri"/>
                <a:cs typeface="Calibri"/>
                <a:sym typeface="Calibri"/>
              </a:rPr>
              <a:t>Patents</a:t>
            </a:r>
            <a:endParaRPr b="1" sz="2400">
              <a:latin typeface="Calibri"/>
              <a:ea typeface="Calibri"/>
              <a:cs typeface="Calibri"/>
              <a:sym typeface="Calibri"/>
            </a:endParaRPr>
          </a:p>
          <a:p>
            <a:pPr lvl="1" marL="420623" indent="-146303">
              <a:lnSpc>
                <a:spcPct val="90000"/>
              </a:lnSpc>
              <a:spcBef>
                <a:spcPts val="300"/>
              </a:spcBef>
              <a:buClr>
                <a:srgbClr val="D1282E"/>
              </a:buClr>
              <a:buFont typeface="Arial"/>
              <a:defRPr b="0" sz="1800"/>
            </a:pPr>
            <a:r>
              <a:rPr sz="1600">
                <a:latin typeface="Calibri"/>
                <a:ea typeface="Calibri"/>
                <a:cs typeface="Calibri"/>
                <a:sym typeface="Calibri"/>
              </a:rPr>
              <a:t>Rights granted to an inventor of a product or process.</a:t>
            </a:r>
            <a:endParaRPr sz="1600">
              <a:latin typeface="Calibri"/>
              <a:ea typeface="Calibri"/>
              <a:cs typeface="Calibri"/>
              <a:sym typeface="Calibri"/>
            </a:endParaRPr>
          </a:p>
          <a:p>
            <a:pPr lvl="1" marL="420623" indent="-146303">
              <a:lnSpc>
                <a:spcPct val="90000"/>
              </a:lnSpc>
              <a:spcBef>
                <a:spcPts val="300"/>
              </a:spcBef>
              <a:buClr>
                <a:srgbClr val="D1282E"/>
              </a:buClr>
              <a:buFont typeface="Arial"/>
              <a:defRPr b="0" sz="1800"/>
            </a:pPr>
            <a:r>
              <a:rPr sz="1600">
                <a:latin typeface="Calibri"/>
                <a:ea typeface="Calibri"/>
                <a:cs typeface="Calibri"/>
                <a:sym typeface="Calibri"/>
              </a:rPr>
              <a:t>A patent excludes others from developing the subject of the patent.</a:t>
            </a:r>
            <a:endParaRPr sz="1600">
              <a:latin typeface="Calibri"/>
              <a:ea typeface="Calibri"/>
              <a:cs typeface="Calibri"/>
              <a:sym typeface="Calibri"/>
            </a:endParaRPr>
          </a:p>
          <a:p>
            <a:pPr lvl="1">
              <a:lnSpc>
                <a:spcPct val="90000"/>
              </a:lnSpc>
              <a:spcBef>
                <a:spcPts val="300"/>
              </a:spcBef>
              <a:buClr>
                <a:srgbClr val="D1282E"/>
              </a:buClr>
              <a:buFont typeface="Arial"/>
              <a:defRPr b="0" sz="1800"/>
            </a:pPr>
            <a:endParaRPr sz="2000"/>
          </a:p>
          <a:p>
            <a:pPr lvl="0">
              <a:lnSpc>
                <a:spcPct val="90000"/>
              </a:lnSpc>
              <a:defRPr b="0" sz="1800"/>
            </a:pPr>
            <a:r>
              <a:rPr b="1" sz="2400">
                <a:latin typeface="Calibri"/>
                <a:ea typeface="Calibri"/>
                <a:cs typeface="Calibri"/>
                <a:sym typeface="Calibri"/>
              </a:rPr>
              <a:t>Trade Secrets</a:t>
            </a:r>
            <a:endParaRPr b="1" sz="2400">
              <a:latin typeface="Calibri"/>
              <a:ea typeface="Calibri"/>
              <a:cs typeface="Calibri"/>
              <a:sym typeface="Calibri"/>
            </a:endParaRPr>
          </a:p>
          <a:p>
            <a:pPr lvl="1" marL="420623" indent="-146303">
              <a:lnSpc>
                <a:spcPct val="90000"/>
              </a:lnSpc>
              <a:spcBef>
                <a:spcPts val="300"/>
              </a:spcBef>
              <a:buClr>
                <a:srgbClr val="D1282E"/>
              </a:buClr>
              <a:buFont typeface="Arial"/>
              <a:defRPr b="0" sz="1800"/>
            </a:pPr>
            <a:r>
              <a:rPr sz="1600">
                <a:latin typeface="Calibri"/>
                <a:ea typeface="Calibri"/>
                <a:cs typeface="Calibri"/>
                <a:sym typeface="Calibri"/>
              </a:rPr>
              <a:t>Confidential information usually protected under an NDA.</a:t>
            </a:r>
          </a:p>
        </p:txBody>
      </p:sp>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32" name="Shape 232"/>
          <p:cNvSpPr/>
          <p:nvPr>
            <p:ph type="title"/>
          </p:nvPr>
        </p:nvSpPr>
        <p:spPr>
          <a:xfrm>
            <a:off x="457200" y="152718"/>
            <a:ext cx="5791200" cy="1371601"/>
          </a:xfrm>
          <a:prstGeom prst="rect">
            <a:avLst/>
          </a:prstGeom>
        </p:spPr>
        <p:txBody>
          <a:bodyPr/>
          <a:lstStyle>
            <a:lvl1pPr defTabSz="905255">
              <a:defRPr spc="-99" sz="3168"/>
            </a:lvl1pPr>
          </a:lstStyle>
          <a:p>
            <a:pPr lvl="0">
              <a:defRPr cap="none" spc="0" sz="1800">
                <a:solidFill>
                  <a:srgbClr val="000000"/>
                </a:solidFill>
              </a:defRPr>
            </a:pPr>
            <a:r>
              <a:rPr cap="all" spc="-99" sz="3168">
                <a:solidFill>
                  <a:srgbClr val="D1282E"/>
                </a:solidFill>
              </a:rPr>
              <a:t>Types of Infringement: the Napster case</a:t>
            </a:r>
          </a:p>
        </p:txBody>
      </p:sp>
      <p:sp>
        <p:nvSpPr>
          <p:cNvPr id="233" name="Shape 233"/>
          <p:cNvSpPr/>
          <p:nvPr>
            <p:ph type="body" idx="1"/>
          </p:nvPr>
        </p:nvSpPr>
        <p:spPr>
          <a:xfrm>
            <a:off x="457200" y="1752600"/>
            <a:ext cx="7620000" cy="4373563"/>
          </a:xfrm>
          <a:prstGeom prst="rect">
            <a:avLst/>
          </a:prstGeom>
        </p:spPr>
        <p:txBody>
          <a:bodyPr/>
          <a:lstStyle>
            <a:lvl1pPr>
              <a:defRPr sz="2400"/>
            </a:lvl1pPr>
          </a:lstStyle>
          <a:p>
            <a:pPr lvl="0">
              <a:defRPr b="0" sz="1800"/>
            </a:pPr>
            <a:r>
              <a:rPr b="1" sz="2400"/>
              <a:t>P2P: Peer to Peer protocol compared to HTTP protocol</a:t>
            </a:r>
          </a:p>
        </p:txBody>
      </p:sp>
      <p:pic>
        <p:nvPicPr>
          <p:cNvPr id="234" name="image20.png" descr="Picture 3.png"/>
          <p:cNvPicPr/>
          <p:nvPr/>
        </p:nvPicPr>
        <p:blipFill>
          <a:blip r:embed="rId2">
            <a:extLst/>
          </a:blip>
          <a:stretch>
            <a:fillRect/>
          </a:stretch>
        </p:blipFill>
        <p:spPr>
          <a:xfrm>
            <a:off x="1828800" y="2209799"/>
            <a:ext cx="5486400" cy="4146835"/>
          </a:xfrm>
          <a:prstGeom prst="rect">
            <a:avLst/>
          </a:prstGeom>
          <a:ln w="12700">
            <a:miter lim="400000"/>
          </a:ln>
        </p:spPr>
      </p:pic>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236" name="Shape 236"/>
          <p:cNvSpPr/>
          <p:nvPr>
            <p:ph type="title"/>
          </p:nvPr>
        </p:nvSpPr>
        <p:spPr>
          <a:xfrm>
            <a:off x="457200" y="152718"/>
            <a:ext cx="8039239" cy="1371601"/>
          </a:xfrm>
          <a:prstGeom prst="rect">
            <a:avLst/>
          </a:prstGeom>
        </p:spPr>
        <p:txBody>
          <a:bodyPr/>
          <a:lstStyle>
            <a:lvl1pPr defTabSz="905255">
              <a:defRPr spc="-99" sz="3564"/>
            </a:lvl1pPr>
          </a:lstStyle>
          <a:p>
            <a:pPr lvl="0">
              <a:defRPr cap="none" spc="0" sz="1800">
                <a:solidFill>
                  <a:srgbClr val="000000"/>
                </a:solidFill>
              </a:defRPr>
            </a:pPr>
            <a:r>
              <a:rPr cap="all" spc="-99" sz="3564">
                <a:solidFill>
                  <a:srgbClr val="D1282E"/>
                </a:solidFill>
              </a:rPr>
              <a:t>Is there anything wrong with this picture?</a:t>
            </a:r>
          </a:p>
        </p:txBody>
      </p:sp>
      <p:pic>
        <p:nvPicPr>
          <p:cNvPr id="237" name="image18.jpeg" descr="obama.jpg"/>
          <p:cNvPicPr/>
          <p:nvPr/>
        </p:nvPicPr>
        <p:blipFill>
          <a:blip r:embed="rId2">
            <a:extLst/>
          </a:blip>
          <a:stretch>
            <a:fillRect/>
          </a:stretch>
        </p:blipFill>
        <p:spPr>
          <a:xfrm>
            <a:off x="1138145" y="1752600"/>
            <a:ext cx="6258110" cy="4373563"/>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p:nvPr>
        </p:nvSpPr>
        <p:spPr>
          <a:xfrm>
            <a:off x="457200" y="152718"/>
            <a:ext cx="8077200" cy="1371601"/>
          </a:xfrm>
          <a:prstGeom prst="rect">
            <a:avLst/>
          </a:prstGeom>
        </p:spPr>
        <p:txBody>
          <a:bodyPr/>
          <a:lstStyle>
            <a:lvl1pPr>
              <a:defRPr spc="-100" sz="3200">
                <a:latin typeface="Calibri"/>
                <a:ea typeface="Calibri"/>
                <a:cs typeface="Calibri"/>
                <a:sym typeface="Calibri"/>
              </a:defRPr>
            </a:lvl1pPr>
          </a:lstStyle>
          <a:p>
            <a:pPr lvl="0">
              <a:defRPr cap="none" spc="0" sz="1800">
                <a:solidFill>
                  <a:srgbClr val="000000"/>
                </a:solidFill>
              </a:defRPr>
            </a:pPr>
            <a:r>
              <a:rPr cap="all" spc="-100" sz="3200">
                <a:solidFill>
                  <a:srgbClr val="D1282E"/>
                </a:solidFill>
              </a:rPr>
              <a:t>Have you ever signed an NDA?</a:t>
            </a:r>
          </a:p>
        </p:txBody>
      </p:sp>
      <p:sp>
        <p:nvSpPr>
          <p:cNvPr id="79" name="Shape 79" descr="Rectangle: Click to edit Master text styles&#10;Second level&#10;Third level&#10;Fourth level&#10;Fifth level"/>
          <p:cNvSpPr/>
          <p:nvPr>
            <p:ph type="body" idx="1"/>
          </p:nvPr>
        </p:nvSpPr>
        <p:spPr>
          <a:xfrm>
            <a:off x="609600" y="1905000"/>
            <a:ext cx="7772400" cy="4419600"/>
          </a:xfrm>
          <a:prstGeom prst="rect">
            <a:avLst/>
          </a:prstGeom>
        </p:spPr>
        <p:txBody>
          <a:bodyPr lIns="0" tIns="0" rIns="0" bIns="0"/>
          <a:lstStyle/>
          <a:p>
            <a:pPr lvl="0">
              <a:lnSpc>
                <a:spcPct val="90000"/>
              </a:lnSpc>
              <a:defRPr b="0" sz="1800"/>
            </a:pPr>
            <a:r>
              <a:rPr b="1" sz="4100">
                <a:latin typeface="Calibri"/>
                <a:ea typeface="Calibri"/>
                <a:cs typeface="Calibri"/>
                <a:sym typeface="Calibri"/>
              </a:rPr>
              <a:t>A) Yes</a:t>
            </a:r>
            <a:endParaRPr b="1" sz="4100">
              <a:latin typeface="Calibri"/>
              <a:ea typeface="Calibri"/>
              <a:cs typeface="Calibri"/>
              <a:sym typeface="Calibri"/>
            </a:endParaRPr>
          </a:p>
          <a:p>
            <a:pPr lvl="0">
              <a:lnSpc>
                <a:spcPct val="90000"/>
              </a:lnSpc>
              <a:defRPr b="0" sz="1800"/>
            </a:pPr>
            <a:r>
              <a:rPr b="1" sz="4100">
                <a:latin typeface="Calibri"/>
                <a:ea typeface="Calibri"/>
                <a:cs typeface="Calibri"/>
                <a:sym typeface="Calibri"/>
              </a:rPr>
              <a:t>B) No</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9">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7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79">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79"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p:nvPr>
        </p:nvSpPr>
        <p:spPr>
          <a:xfrm>
            <a:off x="457200" y="152718"/>
            <a:ext cx="5791200" cy="1371601"/>
          </a:xfrm>
          <a:prstGeom prst="rect">
            <a:avLst/>
          </a:prstGeom>
        </p:spPr>
        <p:txBody>
          <a:bodyPr/>
          <a:lstStyle>
            <a:lvl1pPr>
              <a:defRPr spc="-100" sz="3200">
                <a:latin typeface="Calibri"/>
                <a:ea typeface="Calibri"/>
                <a:cs typeface="Calibri"/>
                <a:sym typeface="Calibri"/>
              </a:defRPr>
            </a:lvl1pPr>
          </a:lstStyle>
          <a:p>
            <a:pPr lvl="0">
              <a:defRPr cap="none" spc="0" sz="1800">
                <a:solidFill>
                  <a:srgbClr val="000000"/>
                </a:solidFill>
              </a:defRPr>
            </a:pPr>
            <a:r>
              <a:rPr cap="all" spc="-100" sz="3200">
                <a:solidFill>
                  <a:srgbClr val="D1282E"/>
                </a:solidFill>
              </a:rPr>
              <a:t>Intellectual Property Issues</a:t>
            </a:r>
          </a:p>
        </p:txBody>
      </p:sp>
      <p:sp>
        <p:nvSpPr>
          <p:cNvPr id="82" name="Shape 82" descr="Rectangle: Click to edit Master text styles&#10;Second level&#10;Third level&#10;Fourth level&#10;Fifth level"/>
          <p:cNvSpPr/>
          <p:nvPr>
            <p:ph type="body" idx="1"/>
          </p:nvPr>
        </p:nvSpPr>
        <p:spPr>
          <a:xfrm>
            <a:off x="609600" y="1905000"/>
            <a:ext cx="7772400" cy="4419600"/>
          </a:xfrm>
          <a:prstGeom prst="rect">
            <a:avLst/>
          </a:prstGeom>
        </p:spPr>
        <p:txBody>
          <a:bodyPr/>
          <a:lstStyle/>
          <a:p>
            <a:pPr lvl="0">
              <a:lnSpc>
                <a:spcPct val="90000"/>
              </a:lnSpc>
              <a:defRPr b="0" sz="1800"/>
            </a:pPr>
            <a:r>
              <a:rPr b="1" sz="2400">
                <a:latin typeface="Calibri"/>
                <a:ea typeface="Calibri"/>
                <a:cs typeface="Calibri"/>
                <a:sym typeface="Calibri"/>
              </a:rPr>
              <a:t>Copyright</a:t>
            </a:r>
            <a:endParaRPr sz="2400"/>
          </a:p>
          <a:p>
            <a:pPr lvl="0">
              <a:lnSpc>
                <a:spcPct val="90000"/>
              </a:lnSpc>
              <a:defRPr b="0" sz="1800"/>
            </a:pPr>
            <a:endParaRPr sz="2400"/>
          </a:p>
          <a:p>
            <a:pPr lvl="0">
              <a:lnSpc>
                <a:spcPct val="90000"/>
              </a:lnSpc>
              <a:defRPr b="0" sz="1800"/>
            </a:pPr>
            <a:endParaRPr sz="2400"/>
          </a:p>
          <a:p>
            <a:pPr lvl="0">
              <a:lnSpc>
                <a:spcPct val="90000"/>
              </a:lnSpc>
              <a:defRPr b="0" sz="1800"/>
            </a:pPr>
            <a:r>
              <a:rPr b="1" sz="2400">
                <a:latin typeface="Calibri"/>
                <a:ea typeface="Calibri"/>
                <a:cs typeface="Calibri"/>
                <a:sym typeface="Calibri"/>
              </a:rPr>
              <a:t>Trademarks</a:t>
            </a:r>
            <a:endParaRPr b="1" sz="2400">
              <a:latin typeface="Calibri"/>
              <a:ea typeface="Calibri"/>
              <a:cs typeface="Calibri"/>
              <a:sym typeface="Calibri"/>
            </a:endParaRPr>
          </a:p>
          <a:p>
            <a:pPr lvl="0">
              <a:lnSpc>
                <a:spcPct val="90000"/>
              </a:lnSpc>
              <a:defRPr b="0" sz="1800"/>
            </a:pPr>
            <a:endParaRPr sz="2400"/>
          </a:p>
          <a:p>
            <a:pPr lvl="0">
              <a:lnSpc>
                <a:spcPct val="90000"/>
              </a:lnSpc>
              <a:defRPr b="0" sz="1800"/>
            </a:pPr>
            <a:endParaRPr sz="2000"/>
          </a:p>
          <a:p>
            <a:pPr lvl="0">
              <a:lnSpc>
                <a:spcPct val="90000"/>
              </a:lnSpc>
              <a:defRPr b="0" sz="1800"/>
            </a:pPr>
            <a:r>
              <a:rPr b="1" sz="2400">
                <a:latin typeface="Calibri"/>
                <a:ea typeface="Calibri"/>
                <a:cs typeface="Calibri"/>
                <a:sym typeface="Calibri"/>
              </a:rPr>
              <a:t>Patents</a:t>
            </a:r>
            <a:endParaRPr b="1" sz="2400">
              <a:latin typeface="Calibri"/>
              <a:ea typeface="Calibri"/>
              <a:cs typeface="Calibri"/>
              <a:sym typeface="Calibri"/>
            </a:endParaRPr>
          </a:p>
          <a:p>
            <a:pPr lvl="0">
              <a:lnSpc>
                <a:spcPct val="90000"/>
              </a:lnSpc>
              <a:defRPr b="0" sz="1800"/>
            </a:pPr>
          </a:p>
          <a:p>
            <a:pPr lvl="0">
              <a:lnSpc>
                <a:spcPct val="90000"/>
              </a:lnSpc>
              <a:defRPr b="0" sz="1800"/>
            </a:pPr>
          </a:p>
          <a:p>
            <a:pPr lvl="0">
              <a:lnSpc>
                <a:spcPct val="90000"/>
              </a:lnSpc>
              <a:defRPr b="0" sz="1800"/>
            </a:pPr>
            <a:r>
              <a:rPr b="1" sz="2400">
                <a:latin typeface="Calibri"/>
                <a:ea typeface="Calibri"/>
                <a:cs typeface="Calibri"/>
                <a:sym typeface="Calibri"/>
              </a:rPr>
              <a:t>Trade Secrets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82">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8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8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8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8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8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8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8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8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8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1" fill="hold">
                                  <p:stCondLst>
                                    <p:cond delay="0"/>
                                  </p:stCondLst>
                                  <p:iterate type="el" backwards="0">
                                    <p:tmAbs val="0"/>
                                  </p:iterate>
                                  <p:childTnLst>
                                    <p:set>
                                      <p:cBhvr>
                                        <p:cTn id="44" fill="hold"/>
                                        <p:tgtEl>
                                          <p:spTgt spid="82">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82"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Shape 84"/>
          <p:cNvSpPr/>
          <p:nvPr>
            <p:ph type="title"/>
          </p:nvPr>
        </p:nvSpPr>
        <p:spPr>
          <a:xfrm>
            <a:off x="457200" y="152718"/>
            <a:ext cx="5791200" cy="1371601"/>
          </a:xfrm>
          <a:prstGeom prst="rect">
            <a:avLst/>
          </a:prstGeom>
        </p:spPr>
        <p:txBody>
          <a:bodyPr lIns="0" tIns="0" rIns="0" bIns="0"/>
          <a:lstStyle>
            <a:lvl1pPr>
              <a:defRPr spc="-100" sz="3200">
                <a:latin typeface="Calibri"/>
                <a:ea typeface="Calibri"/>
                <a:cs typeface="Calibri"/>
                <a:sym typeface="Calibri"/>
              </a:defRPr>
            </a:lvl1pPr>
          </a:lstStyle>
          <a:p>
            <a:pPr lvl="0">
              <a:defRPr cap="none" spc="0" sz="1800">
                <a:solidFill>
                  <a:srgbClr val="000000"/>
                </a:solidFill>
              </a:defRPr>
            </a:pPr>
            <a:r>
              <a:rPr cap="all" spc="-100" sz="3200">
                <a:solidFill>
                  <a:srgbClr val="D1282E"/>
                </a:solidFill>
              </a:rPr>
              <a:t>Intellectual Property Issues</a:t>
            </a:r>
          </a:p>
        </p:txBody>
      </p:sp>
      <p:sp>
        <p:nvSpPr>
          <p:cNvPr id="85" name="Shape 85" descr="Rectangle: Click to edit Master text styles&#10;Second level&#10;Third level&#10;Fourth level&#10;Fifth level"/>
          <p:cNvSpPr/>
          <p:nvPr>
            <p:ph type="body" idx="1"/>
          </p:nvPr>
        </p:nvSpPr>
        <p:spPr>
          <a:xfrm>
            <a:off x="574158" y="1902932"/>
            <a:ext cx="7772401" cy="4800601"/>
          </a:xfrm>
          <a:prstGeom prst="rect">
            <a:avLst/>
          </a:prstGeom>
        </p:spPr>
        <p:txBody>
          <a:bodyPr lIns="0" tIns="0" rIns="0" bIns="0"/>
          <a:lstStyle/>
          <a:p>
            <a:pPr lvl="0">
              <a:lnSpc>
                <a:spcPct val="90000"/>
              </a:lnSpc>
              <a:defRPr b="0" sz="1800"/>
            </a:pPr>
            <a:r>
              <a:rPr b="1" sz="2400">
                <a:latin typeface="Calibri"/>
                <a:ea typeface="Calibri"/>
                <a:cs typeface="Calibri"/>
                <a:sym typeface="Calibri"/>
              </a:rPr>
              <a:t>Copyright</a:t>
            </a:r>
            <a:endParaRPr b="1">
              <a:latin typeface="Calibri"/>
              <a:ea typeface="Calibri"/>
              <a:cs typeface="Calibri"/>
              <a:sym typeface="Calibri"/>
            </a:endParaRPr>
          </a:p>
          <a:p>
            <a:pPr lvl="1">
              <a:lnSpc>
                <a:spcPct val="90000"/>
              </a:lnSpc>
              <a:spcBef>
                <a:spcPts val="300"/>
              </a:spcBef>
              <a:buClr>
                <a:srgbClr val="D1282E"/>
              </a:buClr>
              <a:buFont typeface="Arial"/>
              <a:defRPr b="0" sz="1800"/>
            </a:pPr>
            <a:r>
              <a:rPr sz="1600">
                <a:latin typeface="Calibri"/>
                <a:ea typeface="Calibri"/>
                <a:cs typeface="Calibri"/>
                <a:sym typeface="Calibri"/>
              </a:rPr>
              <a:t>Legal right given to the author of an original work.</a:t>
            </a:r>
            <a:endParaRPr sz="1600">
              <a:latin typeface="Calibri"/>
              <a:ea typeface="Calibri"/>
              <a:cs typeface="Calibri"/>
              <a:sym typeface="Calibri"/>
            </a:endParaRPr>
          </a:p>
          <a:p>
            <a:pPr lvl="1">
              <a:lnSpc>
                <a:spcPct val="90000"/>
              </a:lnSpc>
              <a:spcBef>
                <a:spcPts val="300"/>
              </a:spcBef>
              <a:buClr>
                <a:srgbClr val="D1282E"/>
              </a:buClr>
              <a:buFont typeface="Arial"/>
              <a:defRPr b="0" sz="1800"/>
            </a:pPr>
            <a:r>
              <a:rPr sz="1600">
                <a:latin typeface="Calibri"/>
                <a:ea typeface="Calibri"/>
                <a:cs typeface="Calibri"/>
                <a:sym typeface="Calibri"/>
              </a:rPr>
              <a:t>Requires permission from the copyright holder to download, copy, distribute.</a:t>
            </a:r>
            <a:endParaRPr sz="1600">
              <a:latin typeface="Calibri"/>
              <a:ea typeface="Calibri"/>
              <a:cs typeface="Calibri"/>
              <a:sym typeface="Calibri"/>
            </a:endParaRPr>
          </a:p>
          <a:p>
            <a:pPr lvl="1" marL="0" indent="228600">
              <a:lnSpc>
                <a:spcPct val="90000"/>
              </a:lnSpc>
              <a:spcBef>
                <a:spcPts val="300"/>
              </a:spcBef>
              <a:buSzTx/>
              <a:buNone/>
              <a:defRPr b="0" sz="1800"/>
            </a:pPr>
            <a:endParaRPr sz="1600"/>
          </a:p>
          <a:p>
            <a:pPr lvl="0">
              <a:lnSpc>
                <a:spcPct val="90000"/>
              </a:lnSpc>
              <a:defRPr b="0" sz="1800"/>
            </a:pPr>
            <a:r>
              <a:rPr b="1" sz="2400">
                <a:latin typeface="Calibri"/>
                <a:ea typeface="Calibri"/>
                <a:cs typeface="Calibri"/>
                <a:sym typeface="Calibri"/>
              </a:rPr>
              <a:t>Trademarks</a:t>
            </a:r>
            <a:endParaRPr b="1" sz="2400">
              <a:latin typeface="Calibri"/>
              <a:ea typeface="Calibri"/>
              <a:cs typeface="Calibri"/>
              <a:sym typeface="Calibri"/>
            </a:endParaRPr>
          </a:p>
          <a:p>
            <a:pPr lvl="1">
              <a:lnSpc>
                <a:spcPct val="90000"/>
              </a:lnSpc>
              <a:spcBef>
                <a:spcPts val="300"/>
              </a:spcBef>
              <a:buClr>
                <a:srgbClr val="D1282E"/>
              </a:buClr>
              <a:buFont typeface="Arial"/>
              <a:defRPr b="0" sz="1800"/>
            </a:pPr>
            <a:r>
              <a:rPr sz="1600">
                <a:latin typeface="Calibri"/>
                <a:ea typeface="Calibri"/>
                <a:cs typeface="Calibri"/>
                <a:sym typeface="Calibri"/>
              </a:rPr>
              <a:t>Recognizable sign, design, expression which identifies a brand or a product.</a:t>
            </a:r>
            <a:endParaRPr sz="1600">
              <a:latin typeface="Calibri"/>
              <a:ea typeface="Calibri"/>
              <a:cs typeface="Calibri"/>
              <a:sym typeface="Calibri"/>
            </a:endParaRPr>
          </a:p>
          <a:p>
            <a:pPr lvl="1" marL="0" indent="228600">
              <a:lnSpc>
                <a:spcPct val="90000"/>
              </a:lnSpc>
              <a:spcBef>
                <a:spcPts val="300"/>
              </a:spcBef>
              <a:buSzTx/>
              <a:buNone/>
              <a:defRPr b="0" sz="1800"/>
            </a:pPr>
            <a:endParaRPr sz="1600"/>
          </a:p>
          <a:p>
            <a:pPr lvl="0">
              <a:lnSpc>
                <a:spcPct val="90000"/>
              </a:lnSpc>
              <a:defRPr b="0" sz="1800"/>
            </a:pPr>
            <a:r>
              <a:rPr b="1" sz="2400">
                <a:latin typeface="Calibri"/>
                <a:ea typeface="Calibri"/>
                <a:cs typeface="Calibri"/>
                <a:sym typeface="Calibri"/>
              </a:rPr>
              <a:t>Patents</a:t>
            </a:r>
            <a:endParaRPr b="1" sz="2400">
              <a:latin typeface="Calibri"/>
              <a:ea typeface="Calibri"/>
              <a:cs typeface="Calibri"/>
              <a:sym typeface="Calibri"/>
            </a:endParaRPr>
          </a:p>
          <a:p>
            <a:pPr lvl="1" marL="420623" indent="-146303">
              <a:lnSpc>
                <a:spcPct val="90000"/>
              </a:lnSpc>
              <a:spcBef>
                <a:spcPts val="300"/>
              </a:spcBef>
              <a:buClr>
                <a:srgbClr val="D1282E"/>
              </a:buClr>
              <a:buFont typeface="Arial"/>
              <a:defRPr b="0" sz="1800"/>
            </a:pPr>
            <a:r>
              <a:rPr sz="1600">
                <a:latin typeface="Calibri"/>
                <a:ea typeface="Calibri"/>
                <a:cs typeface="Calibri"/>
                <a:sym typeface="Calibri"/>
              </a:rPr>
              <a:t>Rights granted to an inventor of a product or process.</a:t>
            </a:r>
            <a:endParaRPr sz="1600">
              <a:latin typeface="Calibri"/>
              <a:ea typeface="Calibri"/>
              <a:cs typeface="Calibri"/>
              <a:sym typeface="Calibri"/>
            </a:endParaRPr>
          </a:p>
          <a:p>
            <a:pPr lvl="1" marL="420623" indent="-146303">
              <a:lnSpc>
                <a:spcPct val="90000"/>
              </a:lnSpc>
              <a:spcBef>
                <a:spcPts val="300"/>
              </a:spcBef>
              <a:buClr>
                <a:srgbClr val="D1282E"/>
              </a:buClr>
              <a:buFont typeface="Arial"/>
              <a:defRPr b="0" sz="1800"/>
            </a:pPr>
            <a:r>
              <a:rPr sz="1600">
                <a:latin typeface="Calibri"/>
                <a:ea typeface="Calibri"/>
                <a:cs typeface="Calibri"/>
                <a:sym typeface="Calibri"/>
              </a:rPr>
              <a:t>A patent excludes others from developing the subject of the patent.</a:t>
            </a:r>
            <a:endParaRPr sz="1600">
              <a:latin typeface="Calibri"/>
              <a:ea typeface="Calibri"/>
              <a:cs typeface="Calibri"/>
              <a:sym typeface="Calibri"/>
            </a:endParaRPr>
          </a:p>
          <a:p>
            <a:pPr lvl="1">
              <a:lnSpc>
                <a:spcPct val="90000"/>
              </a:lnSpc>
              <a:spcBef>
                <a:spcPts val="300"/>
              </a:spcBef>
              <a:buClr>
                <a:srgbClr val="D1282E"/>
              </a:buClr>
              <a:buFont typeface="Arial"/>
              <a:defRPr b="0" sz="1800"/>
            </a:pPr>
            <a:endParaRPr sz="2000"/>
          </a:p>
          <a:p>
            <a:pPr lvl="0">
              <a:lnSpc>
                <a:spcPct val="90000"/>
              </a:lnSpc>
              <a:defRPr b="0" sz="1800"/>
            </a:pPr>
            <a:r>
              <a:rPr b="1" sz="2400">
                <a:latin typeface="Calibri"/>
                <a:ea typeface="Calibri"/>
                <a:cs typeface="Calibri"/>
                <a:sym typeface="Calibri"/>
              </a:rPr>
              <a:t>Trade Secrets</a:t>
            </a:r>
            <a:endParaRPr b="1" sz="2400">
              <a:latin typeface="Calibri"/>
              <a:ea typeface="Calibri"/>
              <a:cs typeface="Calibri"/>
              <a:sym typeface="Calibri"/>
            </a:endParaRPr>
          </a:p>
          <a:p>
            <a:pPr lvl="1" marL="420623" indent="-146303">
              <a:lnSpc>
                <a:spcPct val="90000"/>
              </a:lnSpc>
              <a:spcBef>
                <a:spcPts val="300"/>
              </a:spcBef>
              <a:buClr>
                <a:srgbClr val="D1282E"/>
              </a:buClr>
              <a:buFont typeface="Arial"/>
              <a:defRPr b="0" sz="1800"/>
            </a:pPr>
            <a:r>
              <a:rPr sz="1600">
                <a:latin typeface="Calibri"/>
                <a:ea typeface="Calibri"/>
                <a:cs typeface="Calibri"/>
                <a:sym typeface="Calibri"/>
              </a:rPr>
              <a:t>Confidential information usually protected under an NDA.</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87" name="Shape 87"/>
          <p:cNvSpPr/>
          <p:nvPr>
            <p:ph type="title"/>
          </p:nvPr>
        </p:nvSpPr>
        <p:spPr>
          <a:xfrm>
            <a:off x="457200" y="152718"/>
            <a:ext cx="5791200" cy="1371601"/>
          </a:xfrm>
          <a:prstGeom prst="rect">
            <a:avLst/>
          </a:prstGeom>
        </p:spPr>
        <p:txBody>
          <a:bodyPr lIns="0" tIns="0" rIns="0" bIns="0"/>
          <a:lstStyle>
            <a:lvl1pPr>
              <a:defRPr spc="-100" sz="3200">
                <a:latin typeface="Calibri"/>
                <a:ea typeface="Calibri"/>
                <a:cs typeface="Calibri"/>
                <a:sym typeface="Calibri"/>
              </a:defRPr>
            </a:lvl1pPr>
          </a:lstStyle>
          <a:p>
            <a:pPr lvl="0">
              <a:defRPr cap="none" spc="0" sz="1800">
                <a:solidFill>
                  <a:srgbClr val="000000"/>
                </a:solidFill>
              </a:defRPr>
            </a:pPr>
            <a:r>
              <a:rPr cap="all" spc="-100" sz="3200">
                <a:solidFill>
                  <a:srgbClr val="D1282E"/>
                </a:solidFill>
              </a:rPr>
              <a:t>Intellectual Property Issues</a:t>
            </a:r>
          </a:p>
        </p:txBody>
      </p:sp>
      <p:sp>
        <p:nvSpPr>
          <p:cNvPr id="88" name="Shape 88" descr="Rectangle: Click to edit Master text styles&#10;Second level&#10;Third level&#10;Fourth level&#10;Fifth level"/>
          <p:cNvSpPr/>
          <p:nvPr>
            <p:ph type="body" idx="1"/>
          </p:nvPr>
        </p:nvSpPr>
        <p:spPr>
          <a:xfrm>
            <a:off x="609600" y="1524000"/>
            <a:ext cx="7772400" cy="4800600"/>
          </a:xfrm>
          <a:prstGeom prst="rect">
            <a:avLst/>
          </a:prstGeom>
        </p:spPr>
        <p:txBody>
          <a:bodyPr lIns="0" tIns="0" rIns="0" bIns="0"/>
          <a:lstStyle/>
          <a:p>
            <a:pPr lvl="0">
              <a:lnSpc>
                <a:spcPct val="90000"/>
              </a:lnSpc>
              <a:defRPr b="0" sz="1800"/>
            </a:pPr>
            <a:r>
              <a:rPr b="1" sz="2400">
                <a:latin typeface="Calibri"/>
                <a:ea typeface="Calibri"/>
                <a:cs typeface="Calibri"/>
                <a:sym typeface="Calibri"/>
              </a:rPr>
              <a:t>Copyright</a:t>
            </a:r>
            <a:endParaRPr b="1" sz="2400">
              <a:latin typeface="Calibri"/>
              <a:ea typeface="Calibri"/>
              <a:cs typeface="Calibri"/>
              <a:sym typeface="Calibri"/>
            </a:endParaRPr>
          </a:p>
          <a:p>
            <a:pPr lvl="1" marL="420623" indent="-146303">
              <a:lnSpc>
                <a:spcPct val="90000"/>
              </a:lnSpc>
              <a:spcBef>
                <a:spcPts val="300"/>
              </a:spcBef>
              <a:buClr>
                <a:srgbClr val="D1282E"/>
              </a:buClr>
              <a:buFont typeface="Arial"/>
              <a:defRPr b="0" sz="1800"/>
            </a:pPr>
            <a:r>
              <a:rPr b="1" sz="1600">
                <a:latin typeface="Calibri"/>
                <a:ea typeface="Calibri"/>
                <a:cs typeface="Calibri"/>
                <a:sym typeface="Calibri"/>
              </a:rPr>
              <a:t>Assume everything on the web is copyrighted</a:t>
            </a:r>
            <a:br>
              <a:rPr b="1" sz="1600">
                <a:latin typeface="Calibri"/>
                <a:ea typeface="Calibri"/>
                <a:cs typeface="Calibri"/>
                <a:sym typeface="Calibri"/>
              </a:rPr>
            </a:br>
            <a:r>
              <a:rPr sz="1600">
                <a:latin typeface="Calibri"/>
                <a:ea typeface="Calibri"/>
                <a:cs typeface="Calibri"/>
                <a:sym typeface="Calibri"/>
              </a:rPr>
              <a:t>including text, images, sound, video.</a:t>
            </a:r>
            <a:br>
              <a:rPr sz="1600">
                <a:latin typeface="Calibri"/>
                <a:ea typeface="Calibri"/>
                <a:cs typeface="Calibri"/>
                <a:sym typeface="Calibri"/>
              </a:rPr>
            </a:br>
            <a:r>
              <a:rPr sz="1600">
                <a:latin typeface="Calibri"/>
                <a:ea typeface="Calibri"/>
                <a:cs typeface="Calibri"/>
                <a:sym typeface="Calibri"/>
              </a:rPr>
              <a:t>Requires permission from the copyright holder </a:t>
            </a:r>
            <a:br>
              <a:rPr sz="1600">
                <a:latin typeface="Calibri"/>
                <a:ea typeface="Calibri"/>
                <a:cs typeface="Calibri"/>
                <a:sym typeface="Calibri"/>
              </a:rPr>
            </a:br>
            <a:r>
              <a:rPr sz="1600">
                <a:latin typeface="Calibri"/>
                <a:ea typeface="Calibri"/>
                <a:cs typeface="Calibri"/>
                <a:sym typeface="Calibri"/>
              </a:rPr>
              <a:t>       to download, copy, distribute.</a:t>
            </a:r>
            <a:endParaRPr sz="2000"/>
          </a:p>
          <a:p>
            <a:pPr lvl="0">
              <a:lnSpc>
                <a:spcPct val="90000"/>
              </a:lnSpc>
              <a:defRPr b="0" sz="1800"/>
            </a:pPr>
            <a:r>
              <a:rPr b="1" sz="2400">
                <a:latin typeface="Calibri"/>
                <a:ea typeface="Calibri"/>
                <a:cs typeface="Calibri"/>
                <a:sym typeface="Calibri"/>
              </a:rPr>
              <a:t>Trademarks</a:t>
            </a:r>
            <a:endParaRPr b="1" sz="2400">
              <a:latin typeface="Calibri"/>
              <a:ea typeface="Calibri"/>
              <a:cs typeface="Calibri"/>
              <a:sym typeface="Calibri"/>
            </a:endParaRPr>
          </a:p>
          <a:p>
            <a:pPr lvl="1" marL="420623" indent="-146303">
              <a:lnSpc>
                <a:spcPct val="90000"/>
              </a:lnSpc>
              <a:spcBef>
                <a:spcPts val="300"/>
              </a:spcBef>
              <a:buClr>
                <a:srgbClr val="D1282E"/>
              </a:buClr>
              <a:buFont typeface="Arial"/>
              <a:defRPr b="0" sz="1800"/>
            </a:pPr>
            <a:r>
              <a:rPr b="1" sz="1600">
                <a:latin typeface="Calibri"/>
                <a:ea typeface="Calibri"/>
                <a:cs typeface="Calibri"/>
                <a:sym typeface="Calibri"/>
              </a:rPr>
              <a:t>All famous marks are registered</a:t>
            </a:r>
            <a:r>
              <a:rPr sz="1600">
                <a:latin typeface="Calibri"/>
                <a:ea typeface="Calibri"/>
                <a:cs typeface="Calibri"/>
                <a:sym typeface="Calibri"/>
              </a:rPr>
              <a:t> </a:t>
            </a:r>
            <a:r>
              <a:rPr b="1" sz="1600">
                <a:latin typeface="Calibri"/>
                <a:ea typeface="Calibri"/>
                <a:cs typeface="Calibri"/>
                <a:sym typeface="Calibri"/>
              </a:rPr>
              <a:t>and watched by web crawlers</a:t>
            </a:r>
            <a:r>
              <a:rPr sz="1600">
                <a:latin typeface="Calibri"/>
                <a:ea typeface="Calibri"/>
                <a:cs typeface="Calibri"/>
                <a:sym typeface="Calibri"/>
              </a:rPr>
              <a:t>, </a:t>
            </a:r>
            <a:br>
              <a:rPr sz="1600">
                <a:latin typeface="Calibri"/>
                <a:ea typeface="Calibri"/>
                <a:cs typeface="Calibri"/>
                <a:sym typeface="Calibri"/>
              </a:rPr>
            </a:br>
            <a:r>
              <a:rPr sz="1600">
                <a:latin typeface="Calibri"/>
                <a:ea typeface="Calibri"/>
                <a:cs typeface="Calibri"/>
                <a:sym typeface="Calibri"/>
              </a:rPr>
              <a:t>including logos and design </a:t>
            </a:r>
            <a:br>
              <a:rPr sz="1600">
                <a:latin typeface="Calibri"/>
                <a:ea typeface="Calibri"/>
                <a:cs typeface="Calibri"/>
                <a:sym typeface="Calibri"/>
              </a:rPr>
            </a:br>
            <a:r>
              <a:rPr sz="1600">
                <a:latin typeface="Calibri"/>
                <a:ea typeface="Calibri"/>
                <a:cs typeface="Calibri"/>
                <a:sym typeface="Calibri"/>
              </a:rPr>
              <a:t>Domain names that confuse origin or dilute the value of the mark </a:t>
            </a:r>
            <a:br>
              <a:rPr sz="1600">
                <a:latin typeface="Calibri"/>
                <a:ea typeface="Calibri"/>
                <a:cs typeface="Calibri"/>
                <a:sym typeface="Calibri"/>
              </a:rPr>
            </a:br>
            <a:r>
              <a:rPr sz="1600">
                <a:latin typeface="Calibri"/>
                <a:ea typeface="Calibri"/>
                <a:cs typeface="Calibri"/>
                <a:sym typeface="Calibri"/>
              </a:rPr>
              <a:t>       will be challenged by owners.</a:t>
            </a:r>
            <a:endParaRPr sz="2000"/>
          </a:p>
          <a:p>
            <a:pPr lvl="0">
              <a:lnSpc>
                <a:spcPct val="90000"/>
              </a:lnSpc>
              <a:defRPr b="0" sz="1800"/>
            </a:pPr>
            <a:r>
              <a:rPr b="1" sz="2400">
                <a:latin typeface="Calibri"/>
                <a:ea typeface="Calibri"/>
                <a:cs typeface="Calibri"/>
                <a:sym typeface="Calibri"/>
              </a:rPr>
              <a:t>Patents</a:t>
            </a:r>
            <a:endParaRPr b="1" sz="2400">
              <a:latin typeface="Calibri"/>
              <a:ea typeface="Calibri"/>
              <a:cs typeface="Calibri"/>
              <a:sym typeface="Calibri"/>
            </a:endParaRPr>
          </a:p>
          <a:p>
            <a:pPr lvl="1" marL="420623" indent="-146303">
              <a:lnSpc>
                <a:spcPct val="90000"/>
              </a:lnSpc>
              <a:spcBef>
                <a:spcPts val="300"/>
              </a:spcBef>
              <a:buClr>
                <a:srgbClr val="D1282E"/>
              </a:buClr>
              <a:buFont typeface="Arial"/>
              <a:defRPr b="0" sz="1800"/>
            </a:pPr>
            <a:r>
              <a:rPr sz="1600">
                <a:latin typeface="Calibri"/>
                <a:ea typeface="Calibri"/>
                <a:cs typeface="Calibri"/>
                <a:sym typeface="Calibri"/>
              </a:rPr>
              <a:t>Obviously.</a:t>
            </a:r>
            <a:br>
              <a:rPr sz="1600">
                <a:latin typeface="Calibri"/>
                <a:ea typeface="Calibri"/>
                <a:cs typeface="Calibri"/>
                <a:sym typeface="Calibri"/>
              </a:rPr>
            </a:br>
            <a:r>
              <a:rPr sz="1600">
                <a:latin typeface="Calibri"/>
                <a:ea typeface="Calibri"/>
                <a:cs typeface="Calibri"/>
                <a:sym typeface="Calibri"/>
              </a:rPr>
              <a:t>But for the web might be confusing </a:t>
            </a:r>
            <a:endParaRPr sz="2000"/>
          </a:p>
          <a:p>
            <a:pPr lvl="2" marL="1092200" indent="-177800">
              <a:lnSpc>
                <a:spcPct val="90000"/>
              </a:lnSpc>
              <a:spcBef>
                <a:spcPts val="300"/>
              </a:spcBef>
              <a:buClr>
                <a:srgbClr val="D1282E"/>
              </a:buClr>
              <a:buFont typeface="Arial"/>
              <a:defRPr b="0" sz="1800"/>
            </a:pPr>
            <a:r>
              <a:rPr sz="1400">
                <a:latin typeface="Calibri"/>
                <a:ea typeface="Calibri"/>
                <a:cs typeface="Calibri"/>
                <a:sym typeface="Calibri"/>
              </a:rPr>
              <a:t>Compton</a:t>
            </a:r>
            <a:r>
              <a:rPr sz="1400">
                <a:latin typeface="Calibri"/>
                <a:ea typeface="Calibri"/>
                <a:cs typeface="Calibri"/>
                <a:sym typeface="Calibri"/>
              </a:rPr>
              <a:t>’</a:t>
            </a:r>
            <a:r>
              <a:rPr sz="1400">
                <a:latin typeface="Calibri"/>
                <a:ea typeface="Calibri"/>
                <a:cs typeface="Calibri"/>
                <a:sym typeface="Calibri"/>
              </a:rPr>
              <a:t>s patent on a search method failed </a:t>
            </a:r>
            <a:br>
              <a:rPr sz="1400">
                <a:latin typeface="Calibri"/>
                <a:ea typeface="Calibri"/>
                <a:cs typeface="Calibri"/>
                <a:sym typeface="Calibri"/>
              </a:rPr>
            </a:br>
            <a:r>
              <a:rPr sz="1400">
                <a:latin typeface="Calibri"/>
                <a:ea typeface="Calibri"/>
                <a:cs typeface="Calibri"/>
                <a:sym typeface="Calibri"/>
              </a:rPr>
              <a:t>	but many e-commerce patents are issued.</a:t>
            </a:r>
          </a:p>
          <a:p>
            <a:pPr lvl="0">
              <a:lnSpc>
                <a:spcPct val="90000"/>
              </a:lnSpc>
              <a:defRPr b="0" sz="1800"/>
            </a:pPr>
            <a:r>
              <a:rPr b="1" sz="2400">
                <a:latin typeface="Calibri"/>
                <a:ea typeface="Calibri"/>
                <a:cs typeface="Calibri"/>
                <a:sym typeface="Calibri"/>
              </a:rPr>
              <a:t>Trade Secrets</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xfrm>
            <a:off x="457200" y="152718"/>
            <a:ext cx="5791200" cy="1371601"/>
          </a:xfrm>
          <a:prstGeom prst="rect">
            <a:avLst/>
          </a:prstGeom>
        </p:spPr>
        <p:txBody>
          <a:bodyPr/>
          <a:lstStyle>
            <a:lvl1pPr>
              <a:defRPr spc="-100"/>
            </a:lvl1pPr>
          </a:lstStyle>
          <a:p>
            <a:pPr lvl="0">
              <a:defRPr cap="none" spc="0" sz="1800">
                <a:solidFill>
                  <a:srgbClr val="000000"/>
                </a:solidFill>
              </a:defRPr>
            </a:pPr>
            <a:r>
              <a:rPr cap="all" spc="-100" sz="3600">
                <a:solidFill>
                  <a:srgbClr val="D1282E"/>
                </a:solidFill>
              </a:rPr>
              <a:t>Copyright Basics</a:t>
            </a:r>
          </a:p>
        </p:txBody>
      </p:sp>
      <p:sp>
        <p:nvSpPr>
          <p:cNvPr id="91" name="Shape 91"/>
          <p:cNvSpPr/>
          <p:nvPr>
            <p:ph type="body" idx="1"/>
          </p:nvPr>
        </p:nvSpPr>
        <p:spPr>
          <a:xfrm>
            <a:off x="457200" y="1928018"/>
            <a:ext cx="7620000" cy="4373564"/>
          </a:xfrm>
          <a:prstGeom prst="rect">
            <a:avLst/>
          </a:prstGeom>
        </p:spPr>
        <p:txBody>
          <a:bodyPr/>
          <a:lstStyle/>
          <a:p>
            <a:pPr lvl="0">
              <a:defRPr b="0" sz="1800"/>
            </a:pPr>
            <a:r>
              <a:rPr b="1" sz="2000"/>
              <a:t>What is copyrightable?</a:t>
            </a:r>
            <a:endParaRPr b="1" sz="2000"/>
          </a:p>
          <a:p>
            <a:pPr lvl="1" marL="420623" indent="-146303">
              <a:spcBef>
                <a:spcPts val="300"/>
              </a:spcBef>
              <a:buClr>
                <a:srgbClr val="D1282E"/>
              </a:buClr>
              <a:buFont typeface="Arial"/>
              <a:defRPr b="0" sz="1800"/>
            </a:pPr>
            <a:r>
              <a:rPr sz="1600"/>
              <a:t>An original work of authorship that is fixed in a tangible form of medium.</a:t>
            </a:r>
            <a:endParaRPr sz="2000"/>
          </a:p>
          <a:p>
            <a:pPr lvl="1" marL="420623" indent="-146303">
              <a:spcBef>
                <a:spcPts val="300"/>
              </a:spcBef>
              <a:buClr>
                <a:srgbClr val="D1282E"/>
              </a:buClr>
              <a:buFont typeface="Arial"/>
              <a:defRPr b="0" sz="1800"/>
            </a:pPr>
            <a:r>
              <a:rPr sz="1600"/>
              <a:t>Copyright is automatic (since 1974)</a:t>
            </a:r>
            <a:endParaRPr sz="2000"/>
          </a:p>
          <a:p>
            <a:pPr lvl="1" marL="420623" indent="-146303">
              <a:spcBef>
                <a:spcPts val="300"/>
              </a:spcBef>
              <a:buClr>
                <a:srgbClr val="D1282E"/>
              </a:buClr>
              <a:buFont typeface="Arial"/>
              <a:defRPr b="0" sz="1800"/>
            </a:pPr>
            <a:r>
              <a:rPr sz="1600"/>
              <a:t>© symbol is advised but not required</a:t>
            </a:r>
            <a:endParaRPr sz="2000"/>
          </a:p>
          <a:p>
            <a:pPr lvl="1" marL="420623" indent="-146303">
              <a:spcBef>
                <a:spcPts val="300"/>
              </a:spcBef>
              <a:buClr>
                <a:srgbClr val="D1282E"/>
              </a:buClr>
              <a:buFont typeface="Arial"/>
              <a:defRPr b="0" sz="1800"/>
            </a:pPr>
            <a:r>
              <a:rPr sz="1600"/>
              <a:t>Ignorance is no defense against copyright infringement</a:t>
            </a:r>
            <a:endParaRPr sz="2000"/>
          </a:p>
          <a:p>
            <a:pPr lvl="1" marL="420623" indent="-146303">
              <a:spcBef>
                <a:spcPts val="300"/>
              </a:spcBef>
              <a:buClr>
                <a:srgbClr val="D1282E"/>
              </a:buClr>
              <a:buFont typeface="Arial"/>
              <a:defRPr b="0" sz="1800"/>
            </a:pPr>
            <a:r>
              <a:rPr sz="1600"/>
              <a:t>Not copyrightable: Facts, ideas, titles, short phrases, </a:t>
            </a:r>
            <a:br>
              <a:rPr sz="1600"/>
            </a:br>
            <a:r>
              <a:rPr sz="1600"/>
              <a:t>public domain information</a:t>
            </a:r>
            <a:endParaRPr sz="1600"/>
          </a:p>
          <a:p>
            <a:pPr lvl="1" marL="0" indent="228600">
              <a:spcBef>
                <a:spcPts val="300"/>
              </a:spcBef>
              <a:buSzTx/>
              <a:buNone/>
              <a:defRPr b="0" sz="1800"/>
            </a:pPr>
            <a:endParaRPr sz="2000"/>
          </a:p>
          <a:p>
            <a:pPr lvl="0">
              <a:defRPr b="0" sz="1800"/>
            </a:pPr>
            <a:r>
              <a:rPr b="1" sz="2000"/>
              <a:t>Who owns the copyright?</a:t>
            </a:r>
            <a:endParaRPr b="1" sz="2000"/>
          </a:p>
          <a:p>
            <a:pPr lvl="1">
              <a:spcBef>
                <a:spcPts val="300"/>
              </a:spcBef>
              <a:buClr>
                <a:srgbClr val="D1282E"/>
              </a:buClr>
              <a:buFont typeface="Arial"/>
              <a:defRPr b="0" sz="1800"/>
            </a:pPr>
            <a:r>
              <a:rPr sz="1600"/>
              <a:t>The author or publisher</a:t>
            </a:r>
            <a:endParaRPr sz="1600"/>
          </a:p>
          <a:p>
            <a:pPr lvl="1" marL="0" indent="228600">
              <a:spcBef>
                <a:spcPts val="300"/>
              </a:spcBef>
              <a:buSzTx/>
              <a:buNone/>
              <a:defRPr b="0" sz="1800"/>
            </a:pPr>
            <a:endParaRPr sz="1600"/>
          </a:p>
          <a:p>
            <a:pPr lvl="0">
              <a:defRPr b="0" sz="1800"/>
            </a:pPr>
            <a:r>
              <a:rPr b="1" sz="2000"/>
              <a:t>How long does the copyright lasts?</a:t>
            </a:r>
            <a:endParaRPr b="1" sz="2000"/>
          </a:p>
          <a:p>
            <a:pPr lvl="1">
              <a:spcBef>
                <a:spcPts val="300"/>
              </a:spcBef>
              <a:buClr>
                <a:srgbClr val="D1282E"/>
              </a:buClr>
              <a:buFont typeface="Arial"/>
              <a:defRPr b="0" sz="1800"/>
            </a:pPr>
            <a:r>
              <a:rPr sz="1600"/>
              <a:t>By author: life+70 years</a:t>
            </a:r>
            <a:endParaRPr sz="1600"/>
          </a:p>
          <a:p>
            <a:pPr lvl="1">
              <a:spcBef>
                <a:spcPts val="300"/>
              </a:spcBef>
              <a:buClr>
                <a:srgbClr val="D1282E"/>
              </a:buClr>
              <a:buFont typeface="Arial"/>
              <a:defRPr b="0" sz="1800"/>
            </a:pPr>
            <a:r>
              <a:rPr sz="1600"/>
              <a:t>By employer: 95 years from publication or 125 from creation</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A7A7A"/>
      </a:accent1>
      <a:accent2>
        <a:srgbClr val="F5C201"/>
      </a:accent2>
      <a:accent3>
        <a:srgbClr val="526DB0"/>
      </a:accent3>
      <a:accent4>
        <a:srgbClr val="989AAC"/>
      </a:accent4>
      <a:accent5>
        <a:srgbClr val="DC5924"/>
      </a:accent5>
      <a:accent6>
        <a:srgbClr val="B4B392"/>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0">
              <a:srgbClr val="000000">
                <a:alpha val="40000"/>
              </a:srgbClr>
            </a:outerShdw>
          </a:effectLst>
        </a:effectStyle>
        <a:effectStyle>
          <a:effectLst>
            <a:outerShdw sx="100000" sy="100000" kx="0" ky="0" algn="b" rotWithShape="0" blurRad="38100" dist="23000" dir="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8575" cap="flat">
          <a:solidFill>
            <a:srgbClr val="7A7A7A"/>
          </a:solidFill>
          <a:prstDash val="solid"/>
          <a:bevel/>
        </a:ln>
        <a:effectLst>
          <a:outerShdw sx="100000" sy="100000" kx="0" ky="0" algn="b" rotWithShape="0" blurRad="38100" dist="23000" dir="0">
            <a:srgbClr val="000000">
              <a:alpha val="40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8575" cap="flat">
          <a:solidFill>
            <a:srgbClr val="7A7A7A"/>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A7A7A"/>
      </a:accent1>
      <a:accent2>
        <a:srgbClr val="F5C201"/>
      </a:accent2>
      <a:accent3>
        <a:srgbClr val="526DB0"/>
      </a:accent3>
      <a:accent4>
        <a:srgbClr val="989AAC"/>
      </a:accent4>
      <a:accent5>
        <a:srgbClr val="DC5924"/>
      </a:accent5>
      <a:accent6>
        <a:srgbClr val="B4B392"/>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0">
              <a:srgbClr val="000000">
                <a:alpha val="40000"/>
              </a:srgbClr>
            </a:outerShdw>
          </a:effectLst>
        </a:effectStyle>
        <a:effectStyle>
          <a:effectLst>
            <a:outerShdw sx="100000" sy="100000" kx="0" ky="0" algn="b" rotWithShape="0" blurRad="38100" dist="23000" dir="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8575" cap="flat">
          <a:solidFill>
            <a:srgbClr val="7A7A7A"/>
          </a:solidFill>
          <a:prstDash val="solid"/>
          <a:bevel/>
        </a:ln>
        <a:effectLst>
          <a:outerShdw sx="100000" sy="100000" kx="0" ky="0" algn="b" rotWithShape="0" blurRad="38100" dist="23000" dir="0">
            <a:srgbClr val="000000">
              <a:alpha val="40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8575" cap="flat">
          <a:solidFill>
            <a:srgbClr val="7A7A7A"/>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