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16" r:id="rId2"/>
    <p:sldId id="323" r:id="rId3"/>
    <p:sldId id="324" r:id="rId4"/>
    <p:sldId id="322" r:id="rId5"/>
    <p:sldId id="321" r:id="rId6"/>
    <p:sldId id="319" r:id="rId7"/>
    <p:sldId id="320" r:id="rId8"/>
    <p:sldId id="318" r:id="rId9"/>
    <p:sldId id="317" r:id="rId10"/>
    <p:sldId id="313" r:id="rId11"/>
    <p:sldId id="315" r:id="rId12"/>
    <p:sldId id="314" r:id="rId13"/>
  </p:sldIdLst>
  <p:sldSz cx="9144000" cy="6858000" type="screen4x3"/>
  <p:notesSz cx="9220200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7FF"/>
    <a:srgbClr val="05FFFF"/>
    <a:srgbClr val="FF08F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6647" autoAdjust="0"/>
  </p:normalViewPr>
  <p:slideViewPr>
    <p:cSldViewPr>
      <p:cViewPr>
        <p:scale>
          <a:sx n="100" d="100"/>
          <a:sy n="100" d="100"/>
        </p:scale>
        <p:origin x="-6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379" y="1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86803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379" y="6586803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2646" y="0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020" y="3293745"/>
            <a:ext cx="7376160" cy="312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86287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2646" y="6586287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</a:t>
            </a:fld>
            <a:endParaRPr lang="en-US" sz="1400" dirty="0"/>
          </a:p>
        </p:txBody>
      </p:sp>
      <p:sp>
        <p:nvSpPr>
          <p:cNvPr id="158" name="Content Placeholder 2"/>
          <p:cNvSpPr txBox="1">
            <a:spLocks/>
          </p:cNvSpPr>
          <p:nvPr/>
        </p:nvSpPr>
        <p:spPr bwMode="auto">
          <a:xfrm>
            <a:off x="762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0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'(1 2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3 4 5))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>
            <a:off x="609600" y="6096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191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3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'(3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4 5)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/>
            </a:r>
            <a:b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</a:b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                ⇒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*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</a:t>
            </a:r>
            <a:r>
              <a:rPr lang="fr-FR" sz="2400" b="0" dirty="0">
                <a:solidFill>
                  <a:srgbClr val="03B7FF"/>
                </a:solidFill>
                <a:latin typeface="Courier New"/>
                <a:cs typeface="Courier New"/>
              </a:rPr>
              <a:t>(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18 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40 75) 15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(#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t #f #t))</a:t>
            </a:r>
            <a:endParaRPr lang="en-US" sz="2400" b="0" dirty="0" smtClean="0">
              <a:solidFill>
                <a:srgbClr val="03B7FF"/>
              </a:solidFill>
              <a:latin typeface="Courier New"/>
              <a:cs typeface="Courier New"/>
            </a:endParaRP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8597900" y="3455456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038600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75175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579263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112663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70350" y="3291628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18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611286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40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4879975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6403975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70897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6231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23350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75</a:t>
            </a:r>
            <a:r>
              <a:rPr lang="en-US" b="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7927975" y="354118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8597900" y="57031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4038600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4575175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5579263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112663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54475" y="5532947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611286" y="5528500"/>
            <a:ext cx="4318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#f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4879975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6403975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Rectangle 129"/>
          <p:cNvSpPr/>
          <p:nvPr/>
        </p:nvSpPr>
        <p:spPr bwMode="auto">
          <a:xfrm>
            <a:off x="70897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6231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23350" y="5534850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7927975" y="5788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3420535" y="3936999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Oval 143"/>
          <p:cNvSpPr/>
          <p:nvPr/>
        </p:nvSpPr>
        <p:spPr bwMode="auto">
          <a:xfrm>
            <a:off x="3378201" y="6652681"/>
            <a:ext cx="95794" cy="9525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2963337" y="3475795"/>
            <a:ext cx="914400" cy="457203"/>
            <a:chOff x="1905000" y="2819400"/>
            <a:chExt cx="914400" cy="457203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 rot="5400000">
            <a:off x="2963337" y="4618794"/>
            <a:ext cx="914400" cy="457203"/>
            <a:chOff x="1905000" y="2819400"/>
            <a:chExt cx="914400" cy="457203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 rot="5400000">
            <a:off x="2963337" y="5761793"/>
            <a:ext cx="914400" cy="457203"/>
            <a:chOff x="1905000" y="2819400"/>
            <a:chExt cx="914400" cy="457203"/>
          </a:xfrm>
        </p:grpSpPr>
        <p:sp>
          <p:nvSpPr>
            <p:cNvPr id="150" name="Rectangle 149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>
            <a:off x="3420535" y="5071531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3420535" y="6206063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 rot="5400000">
            <a:off x="3226753" y="4412081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3420535" y="3505197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3454401" y="5757331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585364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68642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62610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73458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71786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71183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60896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V="1">
            <a:off x="7588250" y="2058461"/>
            <a:ext cx="94615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59746" y="19640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772403" y="195768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141259" y="258078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4080934" y="254291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6" name="Straight Arrow Connector 205"/>
          <p:cNvCxnSpPr/>
          <p:nvPr/>
        </p:nvCxnSpPr>
        <p:spPr bwMode="auto">
          <a:xfrm flipH="1">
            <a:off x="4305300" y="300011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7" name="Straight Arrow Connector 206"/>
          <p:cNvCxnSpPr/>
          <p:nvPr/>
        </p:nvCxnSpPr>
        <p:spPr bwMode="auto">
          <a:xfrm flipH="1">
            <a:off x="4495800" y="234394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Freeform 207"/>
          <p:cNvSpPr/>
          <p:nvPr/>
        </p:nvSpPr>
        <p:spPr>
          <a:xfrm rot="5400000">
            <a:off x="3938865" y="1745889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690659" y="258078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5630334" y="254291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 flipH="1">
            <a:off x="5854700" y="300011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Arrow Connector 211"/>
          <p:cNvCxnSpPr/>
          <p:nvPr/>
        </p:nvCxnSpPr>
        <p:spPr bwMode="auto">
          <a:xfrm flipH="1">
            <a:off x="6045200" y="234394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3" name="Freeform 212"/>
          <p:cNvSpPr/>
          <p:nvPr/>
        </p:nvSpPr>
        <p:spPr>
          <a:xfrm rot="5400000">
            <a:off x="5488265" y="1745889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201959" y="257998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7141634" y="2542116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6" name="Straight Arrow Connector 215"/>
          <p:cNvCxnSpPr/>
          <p:nvPr/>
        </p:nvCxnSpPr>
        <p:spPr bwMode="auto">
          <a:xfrm flipH="1">
            <a:off x="7366000" y="2999317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 flipH="1">
            <a:off x="7556500" y="2343150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8" name="Freeform 217"/>
          <p:cNvSpPr/>
          <p:nvPr/>
        </p:nvSpPr>
        <p:spPr>
          <a:xfrm rot="5400000">
            <a:off x="6999565" y="1745092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4081991" y="4804314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36" name="Oval 235"/>
          <p:cNvSpPr/>
          <p:nvPr/>
        </p:nvSpPr>
        <p:spPr bwMode="auto">
          <a:xfrm>
            <a:off x="4059766" y="4804314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7" name="Straight Arrow Connector 236"/>
          <p:cNvCxnSpPr/>
          <p:nvPr/>
        </p:nvCxnSpPr>
        <p:spPr bwMode="auto">
          <a:xfrm flipH="1">
            <a:off x="4334932" y="5263631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8" name="Freeform 237"/>
          <p:cNvSpPr/>
          <p:nvPr/>
        </p:nvSpPr>
        <p:spPr>
          <a:xfrm rot="5400000">
            <a:off x="3175658" y="2571890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 rot="5400000">
            <a:off x="4776150" y="4439236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40" name="Straight Arrow Connector 239"/>
          <p:cNvCxnSpPr/>
          <p:nvPr/>
        </p:nvCxnSpPr>
        <p:spPr bwMode="auto">
          <a:xfrm flipH="1">
            <a:off x="4580465" y="4738697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1" name="TextBox 240"/>
          <p:cNvSpPr txBox="1"/>
          <p:nvPr/>
        </p:nvSpPr>
        <p:spPr>
          <a:xfrm>
            <a:off x="5648325" y="4802996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5626100" y="4802996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3" name="Straight Arrow Connector 242"/>
          <p:cNvCxnSpPr/>
          <p:nvPr/>
        </p:nvCxnSpPr>
        <p:spPr bwMode="auto">
          <a:xfrm flipH="1">
            <a:off x="5901266" y="5262313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4" name="Freeform 243"/>
          <p:cNvSpPr/>
          <p:nvPr/>
        </p:nvSpPr>
        <p:spPr>
          <a:xfrm rot="5400000">
            <a:off x="4741992" y="2570572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 rot="5400000">
            <a:off x="6342484" y="4437918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46" name="Straight Arrow Connector 245"/>
          <p:cNvCxnSpPr/>
          <p:nvPr/>
        </p:nvCxnSpPr>
        <p:spPr bwMode="auto">
          <a:xfrm flipH="1">
            <a:off x="6146799" y="4737379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7" name="TextBox 246"/>
          <p:cNvSpPr txBox="1"/>
          <p:nvPr/>
        </p:nvSpPr>
        <p:spPr>
          <a:xfrm>
            <a:off x="7172324" y="4801678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7150099" y="4801678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9" name="Straight Arrow Connector 248"/>
          <p:cNvCxnSpPr/>
          <p:nvPr/>
        </p:nvCxnSpPr>
        <p:spPr bwMode="auto">
          <a:xfrm flipH="1">
            <a:off x="7425265" y="5260995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0" name="Freeform 249"/>
          <p:cNvSpPr/>
          <p:nvPr/>
        </p:nvSpPr>
        <p:spPr>
          <a:xfrm rot="5400000">
            <a:off x="6265991" y="2569254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 rot="5400000">
            <a:off x="7866483" y="4436600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52" name="Straight Arrow Connector 251"/>
          <p:cNvCxnSpPr/>
          <p:nvPr/>
        </p:nvCxnSpPr>
        <p:spPr bwMode="auto">
          <a:xfrm flipH="1">
            <a:off x="7670798" y="4736061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10</a:t>
            </a:fld>
            <a:endParaRPr lang="en-US" sz="1400" dirty="0"/>
          </a:p>
        </p:txBody>
      </p:sp>
      <p:cxnSp>
        <p:nvCxnSpPr>
          <p:cNvPr id="254" name="Straight Arrow Connector 253"/>
          <p:cNvCxnSpPr/>
          <p:nvPr/>
        </p:nvCxnSpPr>
        <p:spPr bwMode="auto">
          <a:xfrm>
            <a:off x="3673475" y="6223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493287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1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'(2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3 4 5)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b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</a:b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       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⇒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* </a:t>
            </a:r>
            <a:r>
              <a:rPr lang="fr-FR" sz="2400" b="0" dirty="0">
                <a:solidFill>
                  <a:srgbClr val="03B7FF"/>
                </a:solidFill>
                <a:latin typeface="Courier New"/>
                <a:cs typeface="Courier New"/>
              </a:rPr>
              <a:t>'(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6 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18 40 75) 15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(#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f #t #f #t))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Courier New"/>
                <a:cs typeface="Courier New"/>
              </a:rPr>
              <a:t> </a:t>
            </a:r>
            <a:endParaRPr lang="en-US" sz="2400" b="0" dirty="0" smtClean="0">
              <a:solidFill>
                <a:srgbClr val="03B7FF"/>
              </a:solidFill>
              <a:latin typeface="Courier New"/>
              <a:cs typeface="Courier New"/>
            </a:endParaRP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2528088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061488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8597900" y="3455456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607736" y="3280831"/>
            <a:ext cx="3406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3352800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4038600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75175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579263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112663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70350" y="3291628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18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611286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40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4879975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6403975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70897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6231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23350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75</a:t>
            </a:r>
            <a:r>
              <a:rPr lang="en-US" b="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7927975" y="354118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2528088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061488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8597900" y="57031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575986" y="5534850"/>
            <a:ext cx="4318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#f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3352800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 bwMode="auto">
          <a:xfrm>
            <a:off x="4038600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4575175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5579263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112663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54475" y="5532947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611286" y="5528500"/>
            <a:ext cx="4318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#f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4879975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6403975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Rectangle 129"/>
          <p:cNvSpPr/>
          <p:nvPr/>
        </p:nvSpPr>
        <p:spPr bwMode="auto">
          <a:xfrm>
            <a:off x="70897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6231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23350" y="5534850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7927975" y="5788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1912410" y="3936999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Oval 143"/>
          <p:cNvSpPr/>
          <p:nvPr/>
        </p:nvSpPr>
        <p:spPr bwMode="auto">
          <a:xfrm>
            <a:off x="1870076" y="6652681"/>
            <a:ext cx="95794" cy="9525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1455212" y="3475795"/>
            <a:ext cx="914400" cy="457203"/>
            <a:chOff x="1905000" y="2819400"/>
            <a:chExt cx="914400" cy="457203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 rot="5400000">
            <a:off x="1455212" y="4618794"/>
            <a:ext cx="914400" cy="457203"/>
            <a:chOff x="1905000" y="2819400"/>
            <a:chExt cx="914400" cy="457203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 rot="5400000">
            <a:off x="1455212" y="5761793"/>
            <a:ext cx="914400" cy="457203"/>
            <a:chOff x="1905000" y="2819400"/>
            <a:chExt cx="914400" cy="457203"/>
          </a:xfrm>
        </p:grpSpPr>
        <p:sp>
          <p:nvSpPr>
            <p:cNvPr id="150" name="Rectangle 149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>
            <a:off x="1912410" y="5071531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1912410" y="6206063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 rot="5400000">
            <a:off x="1718628" y="4412081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1912410" y="3505197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1946276" y="5757331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585364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68642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62610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73458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71786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71183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60896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V="1">
            <a:off x="7588250" y="2058461"/>
            <a:ext cx="94615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59746" y="19640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772403" y="195768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617259" y="257443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2556934" y="253656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1" name="Straight Arrow Connector 200"/>
          <p:cNvCxnSpPr/>
          <p:nvPr/>
        </p:nvCxnSpPr>
        <p:spPr bwMode="auto">
          <a:xfrm flipH="1">
            <a:off x="2781300" y="299376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 flipH="1">
            <a:off x="2971800" y="233759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" name="TextBox 203"/>
          <p:cNvSpPr txBox="1"/>
          <p:nvPr/>
        </p:nvSpPr>
        <p:spPr>
          <a:xfrm>
            <a:off x="4141259" y="258078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4080934" y="254291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6" name="Straight Arrow Connector 205"/>
          <p:cNvCxnSpPr/>
          <p:nvPr/>
        </p:nvCxnSpPr>
        <p:spPr bwMode="auto">
          <a:xfrm flipH="1">
            <a:off x="4305300" y="300011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7" name="Straight Arrow Connector 206"/>
          <p:cNvCxnSpPr/>
          <p:nvPr/>
        </p:nvCxnSpPr>
        <p:spPr bwMode="auto">
          <a:xfrm flipH="1">
            <a:off x="4495800" y="234394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Freeform 207"/>
          <p:cNvSpPr/>
          <p:nvPr/>
        </p:nvSpPr>
        <p:spPr>
          <a:xfrm rot="5400000">
            <a:off x="3938865" y="1745889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690659" y="258078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5630334" y="254291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 flipH="1">
            <a:off x="5854700" y="300011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Arrow Connector 211"/>
          <p:cNvCxnSpPr/>
          <p:nvPr/>
        </p:nvCxnSpPr>
        <p:spPr bwMode="auto">
          <a:xfrm flipH="1">
            <a:off x="6045200" y="234394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3" name="Freeform 212"/>
          <p:cNvSpPr/>
          <p:nvPr/>
        </p:nvSpPr>
        <p:spPr>
          <a:xfrm rot="5400000">
            <a:off x="5488265" y="1745889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201959" y="257998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7141634" y="2542116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6" name="Straight Arrow Connector 215"/>
          <p:cNvCxnSpPr/>
          <p:nvPr/>
        </p:nvCxnSpPr>
        <p:spPr bwMode="auto">
          <a:xfrm flipH="1">
            <a:off x="7366000" y="2999317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 flipH="1">
            <a:off x="7556500" y="2343150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8" name="Freeform 217"/>
          <p:cNvSpPr/>
          <p:nvPr/>
        </p:nvSpPr>
        <p:spPr>
          <a:xfrm rot="5400000">
            <a:off x="6999565" y="1745092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3" name="Freeform 222"/>
          <p:cNvSpPr/>
          <p:nvPr/>
        </p:nvSpPr>
        <p:spPr>
          <a:xfrm rot="5400000">
            <a:off x="2373566" y="1814765"/>
            <a:ext cx="1263589" cy="2546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66459" y="4805632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30" name="Oval 229"/>
          <p:cNvSpPr/>
          <p:nvPr/>
        </p:nvSpPr>
        <p:spPr bwMode="auto">
          <a:xfrm>
            <a:off x="2544234" y="4805632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1" name="Straight Arrow Connector 230"/>
          <p:cNvCxnSpPr/>
          <p:nvPr/>
        </p:nvCxnSpPr>
        <p:spPr bwMode="auto">
          <a:xfrm flipH="1">
            <a:off x="2819400" y="5264949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2" name="Freeform 231"/>
          <p:cNvSpPr/>
          <p:nvPr/>
        </p:nvSpPr>
        <p:spPr>
          <a:xfrm rot="5400000">
            <a:off x="1660126" y="2573208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 rot="5400000">
            <a:off x="3260618" y="4440554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34" name="Straight Arrow Connector 233"/>
          <p:cNvCxnSpPr/>
          <p:nvPr/>
        </p:nvCxnSpPr>
        <p:spPr bwMode="auto">
          <a:xfrm flipH="1">
            <a:off x="3064933" y="4740015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5" name="TextBox 234"/>
          <p:cNvSpPr txBox="1"/>
          <p:nvPr/>
        </p:nvSpPr>
        <p:spPr>
          <a:xfrm>
            <a:off x="4081991" y="4804314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36" name="Oval 235"/>
          <p:cNvSpPr/>
          <p:nvPr/>
        </p:nvSpPr>
        <p:spPr bwMode="auto">
          <a:xfrm>
            <a:off x="4059766" y="4804314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7" name="Straight Arrow Connector 236"/>
          <p:cNvCxnSpPr/>
          <p:nvPr/>
        </p:nvCxnSpPr>
        <p:spPr bwMode="auto">
          <a:xfrm flipH="1">
            <a:off x="4334932" y="5263631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8" name="Freeform 237"/>
          <p:cNvSpPr/>
          <p:nvPr/>
        </p:nvSpPr>
        <p:spPr>
          <a:xfrm rot="5400000">
            <a:off x="3175658" y="2571890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 rot="5400000">
            <a:off x="4776150" y="4439236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40" name="Straight Arrow Connector 239"/>
          <p:cNvCxnSpPr/>
          <p:nvPr/>
        </p:nvCxnSpPr>
        <p:spPr bwMode="auto">
          <a:xfrm flipH="1">
            <a:off x="4580465" y="4738697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1" name="TextBox 240"/>
          <p:cNvSpPr txBox="1"/>
          <p:nvPr/>
        </p:nvSpPr>
        <p:spPr>
          <a:xfrm>
            <a:off x="5648325" y="4802996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5626100" y="4802996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3" name="Straight Arrow Connector 242"/>
          <p:cNvCxnSpPr/>
          <p:nvPr/>
        </p:nvCxnSpPr>
        <p:spPr bwMode="auto">
          <a:xfrm flipH="1">
            <a:off x="5901266" y="5262313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4" name="Freeform 243"/>
          <p:cNvSpPr/>
          <p:nvPr/>
        </p:nvSpPr>
        <p:spPr>
          <a:xfrm rot="5400000">
            <a:off x="4741992" y="2570572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 rot="5400000">
            <a:off x="6342484" y="4437918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46" name="Straight Arrow Connector 245"/>
          <p:cNvCxnSpPr/>
          <p:nvPr/>
        </p:nvCxnSpPr>
        <p:spPr bwMode="auto">
          <a:xfrm flipH="1">
            <a:off x="6146799" y="4737379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7" name="TextBox 246"/>
          <p:cNvSpPr txBox="1"/>
          <p:nvPr/>
        </p:nvSpPr>
        <p:spPr>
          <a:xfrm>
            <a:off x="7172324" y="4801678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7150099" y="4801678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9" name="Straight Arrow Connector 248"/>
          <p:cNvCxnSpPr/>
          <p:nvPr/>
        </p:nvCxnSpPr>
        <p:spPr bwMode="auto">
          <a:xfrm flipH="1">
            <a:off x="7425265" y="5260995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0" name="Freeform 249"/>
          <p:cNvSpPr/>
          <p:nvPr/>
        </p:nvSpPr>
        <p:spPr>
          <a:xfrm rot="5400000">
            <a:off x="6265991" y="2569254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 rot="5400000">
            <a:off x="7866483" y="4436600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52" name="Straight Arrow Connector 251"/>
          <p:cNvCxnSpPr/>
          <p:nvPr/>
        </p:nvCxnSpPr>
        <p:spPr bwMode="auto">
          <a:xfrm flipH="1">
            <a:off x="7670798" y="4736061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11</a:t>
            </a:fld>
            <a:endParaRPr lang="en-US" sz="1400" dirty="0"/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2193925" y="6096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754967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76200" y="0"/>
            <a:ext cx="922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0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'(1 2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3 4 5)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b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</a:b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      ⇒* </a:t>
            </a:r>
            <a:r>
              <a:rPr lang="fr-FR" sz="2400" b="0" dirty="0">
                <a:solidFill>
                  <a:srgbClr val="03B7FF"/>
                </a:solidFill>
                <a:latin typeface="Courier New"/>
                <a:cs typeface="Courier New"/>
              </a:rPr>
              <a:t>'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((1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6 18 40 75) 15 (#t #f #t #f #t))</a:t>
            </a:r>
            <a:endParaRPr lang="en-US" sz="2400" b="0" dirty="0" smtClean="0">
              <a:solidFill>
                <a:srgbClr val="03B7FF"/>
              </a:solidFill>
              <a:latin typeface="Courier New"/>
              <a:cs typeface="Courier New"/>
            </a:endParaRP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990600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0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2528088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061488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8597900" y="3455456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83736" y="3285278"/>
            <a:ext cx="3406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607736" y="3280831"/>
            <a:ext cx="3406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1828800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>
            <a:off x="3352800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4038600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75175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579263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112663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70350" y="3291628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18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611286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40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4879975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6403975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70897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6231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23350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75</a:t>
            </a:r>
            <a:r>
              <a:rPr lang="en-US" b="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7927975" y="354118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990600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1524000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528088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061488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8597900" y="57031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51986" y="5532735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575986" y="5534850"/>
            <a:ext cx="4318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#f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>
            <a:off x="1828800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>
            <a:off x="3352800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 bwMode="auto">
          <a:xfrm>
            <a:off x="4038600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4575175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5579263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112663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54475" y="5532947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611286" y="5528500"/>
            <a:ext cx="4318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#f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4879975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6403975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Rectangle 129"/>
          <p:cNvSpPr/>
          <p:nvPr/>
        </p:nvSpPr>
        <p:spPr bwMode="auto">
          <a:xfrm>
            <a:off x="70897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6231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23350" y="5534850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7927975" y="5788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381000" y="3936999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Oval 143"/>
          <p:cNvSpPr/>
          <p:nvPr/>
        </p:nvSpPr>
        <p:spPr bwMode="auto">
          <a:xfrm>
            <a:off x="338666" y="6652681"/>
            <a:ext cx="95794" cy="9525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-76198" y="3475795"/>
            <a:ext cx="914400" cy="457203"/>
            <a:chOff x="1905000" y="2819400"/>
            <a:chExt cx="914400" cy="457203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 rot="5400000">
            <a:off x="-76198" y="4618794"/>
            <a:ext cx="914400" cy="457203"/>
            <a:chOff x="1905000" y="2819400"/>
            <a:chExt cx="914400" cy="457203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 rot="5400000">
            <a:off x="-76198" y="5761793"/>
            <a:ext cx="914400" cy="457203"/>
            <a:chOff x="1905000" y="2819400"/>
            <a:chExt cx="914400" cy="457203"/>
          </a:xfrm>
        </p:grpSpPr>
        <p:sp>
          <p:nvSpPr>
            <p:cNvPr id="150" name="Rectangle 149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>
            <a:off x="381000" y="5071531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381000" y="6206063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 rot="5400000">
            <a:off x="187218" y="4412081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381000" y="3505197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414866" y="5757331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7" name="TextBox 156"/>
          <p:cNvSpPr txBox="1"/>
          <p:nvPr/>
        </p:nvSpPr>
        <p:spPr>
          <a:xfrm>
            <a:off x="1093259" y="258633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1032934" y="2548466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flipH="1">
            <a:off x="1257300" y="3005667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585364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68642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62610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73458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71786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71183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60896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V="1">
            <a:off x="7588250" y="2058461"/>
            <a:ext cx="94615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59746" y="19640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772403" y="195768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84" name="Straight Arrow Connector 183"/>
          <p:cNvCxnSpPr/>
          <p:nvPr/>
        </p:nvCxnSpPr>
        <p:spPr bwMode="auto">
          <a:xfrm flipH="1">
            <a:off x="1447800" y="2349500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6" name="Freeform 195"/>
          <p:cNvSpPr/>
          <p:nvPr/>
        </p:nvSpPr>
        <p:spPr>
          <a:xfrm rot="5400000">
            <a:off x="841099" y="1818144"/>
            <a:ext cx="1263589" cy="2546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617259" y="257443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2556934" y="253656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1" name="Straight Arrow Connector 200"/>
          <p:cNvCxnSpPr/>
          <p:nvPr/>
        </p:nvCxnSpPr>
        <p:spPr bwMode="auto">
          <a:xfrm flipH="1">
            <a:off x="2781300" y="299376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 flipH="1">
            <a:off x="2971800" y="233759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" name="TextBox 203"/>
          <p:cNvSpPr txBox="1"/>
          <p:nvPr/>
        </p:nvSpPr>
        <p:spPr>
          <a:xfrm>
            <a:off x="4141259" y="258078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4080934" y="254291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6" name="Straight Arrow Connector 205"/>
          <p:cNvCxnSpPr/>
          <p:nvPr/>
        </p:nvCxnSpPr>
        <p:spPr bwMode="auto">
          <a:xfrm flipH="1">
            <a:off x="4305300" y="300011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7" name="Straight Arrow Connector 206"/>
          <p:cNvCxnSpPr/>
          <p:nvPr/>
        </p:nvCxnSpPr>
        <p:spPr bwMode="auto">
          <a:xfrm flipH="1">
            <a:off x="4495800" y="234394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Freeform 207"/>
          <p:cNvSpPr/>
          <p:nvPr/>
        </p:nvSpPr>
        <p:spPr>
          <a:xfrm rot="5400000">
            <a:off x="3938865" y="1745889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690659" y="258078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5630334" y="254291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 flipH="1">
            <a:off x="5854700" y="300011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Arrow Connector 211"/>
          <p:cNvCxnSpPr/>
          <p:nvPr/>
        </p:nvCxnSpPr>
        <p:spPr bwMode="auto">
          <a:xfrm flipH="1">
            <a:off x="6045200" y="234394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3" name="Freeform 212"/>
          <p:cNvSpPr/>
          <p:nvPr/>
        </p:nvSpPr>
        <p:spPr>
          <a:xfrm rot="5400000">
            <a:off x="5488265" y="1745889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201959" y="257998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7141634" y="2542116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6" name="Straight Arrow Connector 215"/>
          <p:cNvCxnSpPr/>
          <p:nvPr/>
        </p:nvCxnSpPr>
        <p:spPr bwMode="auto">
          <a:xfrm flipH="1">
            <a:off x="7366000" y="2999317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 flipH="1">
            <a:off x="7556500" y="2343150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8" name="Freeform 217"/>
          <p:cNvSpPr/>
          <p:nvPr/>
        </p:nvSpPr>
        <p:spPr>
          <a:xfrm rot="5400000">
            <a:off x="6999565" y="1745092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1017059" y="4806950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20" name="Oval 219"/>
          <p:cNvSpPr/>
          <p:nvPr/>
        </p:nvSpPr>
        <p:spPr bwMode="auto">
          <a:xfrm>
            <a:off x="994834" y="4806950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1" name="Straight Arrow Connector 220"/>
          <p:cNvCxnSpPr/>
          <p:nvPr/>
        </p:nvCxnSpPr>
        <p:spPr bwMode="auto">
          <a:xfrm flipH="1">
            <a:off x="1270000" y="5266267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2" name="Freeform 221"/>
          <p:cNvSpPr/>
          <p:nvPr/>
        </p:nvSpPr>
        <p:spPr>
          <a:xfrm rot="5400000">
            <a:off x="110726" y="2574526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3" name="Freeform 222"/>
          <p:cNvSpPr/>
          <p:nvPr/>
        </p:nvSpPr>
        <p:spPr>
          <a:xfrm rot="5400000">
            <a:off x="2373566" y="1814765"/>
            <a:ext cx="1263589" cy="2546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 rot="5400000">
            <a:off x="1711218" y="4441872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25" name="Straight Arrow Connector 224"/>
          <p:cNvCxnSpPr/>
          <p:nvPr/>
        </p:nvCxnSpPr>
        <p:spPr bwMode="auto">
          <a:xfrm flipH="1">
            <a:off x="1515533" y="4741333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9" name="TextBox 228"/>
          <p:cNvSpPr txBox="1"/>
          <p:nvPr/>
        </p:nvSpPr>
        <p:spPr>
          <a:xfrm>
            <a:off x="2566459" y="4805632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30" name="Oval 229"/>
          <p:cNvSpPr/>
          <p:nvPr/>
        </p:nvSpPr>
        <p:spPr bwMode="auto">
          <a:xfrm>
            <a:off x="2544234" y="4805632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1" name="Straight Arrow Connector 230"/>
          <p:cNvCxnSpPr/>
          <p:nvPr/>
        </p:nvCxnSpPr>
        <p:spPr bwMode="auto">
          <a:xfrm flipH="1">
            <a:off x="2819400" y="5264949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2" name="Freeform 231"/>
          <p:cNvSpPr/>
          <p:nvPr/>
        </p:nvSpPr>
        <p:spPr>
          <a:xfrm rot="5400000">
            <a:off x="1660126" y="2573208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 rot="5400000">
            <a:off x="3260618" y="4440554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34" name="Straight Arrow Connector 233"/>
          <p:cNvCxnSpPr/>
          <p:nvPr/>
        </p:nvCxnSpPr>
        <p:spPr bwMode="auto">
          <a:xfrm flipH="1">
            <a:off x="3064933" y="4740015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5" name="TextBox 234"/>
          <p:cNvSpPr txBox="1"/>
          <p:nvPr/>
        </p:nvSpPr>
        <p:spPr>
          <a:xfrm>
            <a:off x="4081991" y="4804314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36" name="Oval 235"/>
          <p:cNvSpPr/>
          <p:nvPr/>
        </p:nvSpPr>
        <p:spPr bwMode="auto">
          <a:xfrm>
            <a:off x="4059766" y="4804314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7" name="Straight Arrow Connector 236"/>
          <p:cNvCxnSpPr/>
          <p:nvPr/>
        </p:nvCxnSpPr>
        <p:spPr bwMode="auto">
          <a:xfrm flipH="1">
            <a:off x="4334932" y="5263631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8" name="Freeform 237"/>
          <p:cNvSpPr/>
          <p:nvPr/>
        </p:nvSpPr>
        <p:spPr>
          <a:xfrm rot="5400000">
            <a:off x="3175658" y="2571890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 rot="5400000">
            <a:off x="4776150" y="4439236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40" name="Straight Arrow Connector 239"/>
          <p:cNvCxnSpPr/>
          <p:nvPr/>
        </p:nvCxnSpPr>
        <p:spPr bwMode="auto">
          <a:xfrm flipH="1">
            <a:off x="4580465" y="4738697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1" name="TextBox 240"/>
          <p:cNvSpPr txBox="1"/>
          <p:nvPr/>
        </p:nvSpPr>
        <p:spPr>
          <a:xfrm>
            <a:off x="5648325" y="4802996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5626100" y="4802996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3" name="Straight Arrow Connector 242"/>
          <p:cNvCxnSpPr/>
          <p:nvPr/>
        </p:nvCxnSpPr>
        <p:spPr bwMode="auto">
          <a:xfrm flipH="1">
            <a:off x="5901266" y="5262313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4" name="Freeform 243"/>
          <p:cNvSpPr/>
          <p:nvPr/>
        </p:nvSpPr>
        <p:spPr>
          <a:xfrm rot="5400000">
            <a:off x="4741992" y="2570572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 rot="5400000">
            <a:off x="6342484" y="4437918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46" name="Straight Arrow Connector 245"/>
          <p:cNvCxnSpPr/>
          <p:nvPr/>
        </p:nvCxnSpPr>
        <p:spPr bwMode="auto">
          <a:xfrm flipH="1">
            <a:off x="6146799" y="4737379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7" name="TextBox 246"/>
          <p:cNvSpPr txBox="1"/>
          <p:nvPr/>
        </p:nvSpPr>
        <p:spPr>
          <a:xfrm>
            <a:off x="7172324" y="4801678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7150099" y="4801678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9" name="Straight Arrow Connector 248"/>
          <p:cNvCxnSpPr/>
          <p:nvPr/>
        </p:nvCxnSpPr>
        <p:spPr bwMode="auto">
          <a:xfrm flipH="1">
            <a:off x="7425265" y="5260995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0" name="Freeform 249"/>
          <p:cNvSpPr/>
          <p:nvPr/>
        </p:nvSpPr>
        <p:spPr>
          <a:xfrm rot="5400000">
            <a:off x="6265991" y="2569254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 rot="5400000">
            <a:off x="7866483" y="4436600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52" name="Straight Arrow Connector 251"/>
          <p:cNvCxnSpPr/>
          <p:nvPr/>
        </p:nvCxnSpPr>
        <p:spPr bwMode="auto">
          <a:xfrm flipH="1">
            <a:off x="7670798" y="4736061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609600" y="6096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29379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74" name="Straight Arrow Connector 173"/>
          <p:cNvCxnSpPr/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</a:t>
            </a:fld>
            <a:endParaRPr lang="en-US" sz="1400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762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1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'(2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3 4 5))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2193925" y="6096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345193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</a:t>
            </a:fld>
            <a:endParaRPr lang="en-US" sz="1400" dirty="0"/>
          </a:p>
        </p:txBody>
      </p:sp>
      <p:sp>
        <p:nvSpPr>
          <p:cNvPr id="140" name="Content Placeholder 2"/>
          <p:cNvSpPr txBox="1">
            <a:spLocks/>
          </p:cNvSpPr>
          <p:nvPr/>
        </p:nvSpPr>
        <p:spPr bwMode="auto">
          <a:xfrm>
            <a:off x="762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3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'(3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4 5))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3673475" y="6223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511976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</a:t>
            </a:fld>
            <a:endParaRPr lang="en-US" sz="1400" dirty="0"/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762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6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'(4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5))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241925" y="6223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45554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585364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68642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62610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60896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59746" y="19640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5</a:t>
            </a:fld>
            <a:endParaRPr lang="en-US" sz="1400" dirty="0"/>
          </a:p>
        </p:txBody>
      </p:sp>
      <p:sp>
        <p:nvSpPr>
          <p:cNvPr id="135" name="Content Placeholder 2"/>
          <p:cNvSpPr txBox="1">
            <a:spLocks/>
          </p:cNvSpPr>
          <p:nvPr/>
        </p:nvSpPr>
        <p:spPr bwMode="auto">
          <a:xfrm>
            <a:off x="762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10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'(5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cxnSp>
        <p:nvCxnSpPr>
          <p:cNvPr id="136" name="Straight Arrow Connector 135"/>
          <p:cNvCxnSpPr/>
          <p:nvPr/>
        </p:nvCxnSpPr>
        <p:spPr bwMode="auto">
          <a:xfrm>
            <a:off x="6705600" y="6223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632008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762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15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585364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68642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62610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73458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71786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71183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60896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V="1">
            <a:off x="7588250" y="2058461"/>
            <a:ext cx="94615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59746" y="19640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772403" y="195768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6</a:t>
            </a:fld>
            <a:endParaRPr lang="en-US" sz="1400" dirty="0"/>
          </a:p>
        </p:txBody>
      </p:sp>
      <p:cxnSp>
        <p:nvCxnSpPr>
          <p:cNvPr id="70" name="Straight Arrow Connector 69"/>
          <p:cNvCxnSpPr>
            <a:endCxn id="48" idx="1"/>
          </p:cNvCxnSpPr>
          <p:nvPr/>
        </p:nvCxnSpPr>
        <p:spPr bwMode="auto">
          <a:xfrm>
            <a:off x="8001000" y="622300"/>
            <a:ext cx="631918" cy="5271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311152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0" y="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15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b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</a:b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  ⇒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* </a:t>
            </a:r>
            <a:r>
              <a:rPr lang="fr-FR" sz="2400" b="0" dirty="0">
                <a:solidFill>
                  <a:srgbClr val="03B7FF"/>
                </a:solidFill>
                <a:latin typeface="Courier New"/>
                <a:cs typeface="Courier New"/>
              </a:rPr>
              <a:t>'(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 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15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()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spcBef>
                <a:spcPts val="1800"/>
              </a:spcBef>
              <a:buFontTx/>
              <a:buNone/>
            </a:pPr>
            <a:endParaRPr lang="en-US" sz="2400" b="0" dirty="0" smtClean="0">
              <a:solidFill>
                <a:srgbClr val="03B7FF"/>
              </a:solidFill>
              <a:latin typeface="Courier New"/>
              <a:cs typeface="Courier New"/>
            </a:endParaRP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8597900" y="3455456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8597900" y="57031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>
            <a:off x="7963960" y="3936999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Oval 143"/>
          <p:cNvSpPr/>
          <p:nvPr/>
        </p:nvSpPr>
        <p:spPr bwMode="auto">
          <a:xfrm>
            <a:off x="7921626" y="6652681"/>
            <a:ext cx="95794" cy="9525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7506762" y="3475795"/>
            <a:ext cx="914400" cy="457203"/>
            <a:chOff x="1905000" y="2819400"/>
            <a:chExt cx="914400" cy="457203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 rot="5400000">
            <a:off x="7506762" y="4618794"/>
            <a:ext cx="914400" cy="457203"/>
            <a:chOff x="1905000" y="2819400"/>
            <a:chExt cx="914400" cy="457203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 rot="5400000">
            <a:off x="7506762" y="5761793"/>
            <a:ext cx="914400" cy="457203"/>
            <a:chOff x="1905000" y="2819400"/>
            <a:chExt cx="914400" cy="457203"/>
          </a:xfrm>
        </p:grpSpPr>
        <p:sp>
          <p:nvSpPr>
            <p:cNvPr id="150" name="Rectangle 149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>
            <a:off x="7963960" y="5071531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7963960" y="6206063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 rot="5400000">
            <a:off x="7770178" y="4412081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7963960" y="3505197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7997826" y="5757331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585364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68642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62610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73458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71786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71183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60896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V="1">
            <a:off x="7588250" y="2058461"/>
            <a:ext cx="94615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59746" y="19640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772403" y="195768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7</a:t>
            </a:fld>
            <a:endParaRPr lang="en-US" sz="1400" dirty="0"/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8001000" y="622300"/>
            <a:ext cx="631918" cy="5271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899995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76200" y="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10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'(5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b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</a:b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⇒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* </a:t>
            </a:r>
            <a:r>
              <a:rPr lang="fr-FR" sz="2400" b="0" dirty="0">
                <a:solidFill>
                  <a:srgbClr val="03B7FF"/>
                </a:solidFill>
                <a:latin typeface="Courier New"/>
                <a:cs typeface="Courier New"/>
              </a:rPr>
              <a:t>'(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75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) 15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(#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t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endParaRPr lang="en-US" sz="2400" b="0" dirty="0" smtClean="0">
              <a:solidFill>
                <a:srgbClr val="03B7FF"/>
              </a:solidFill>
              <a:latin typeface="Courier New"/>
              <a:cs typeface="Courier New"/>
            </a:endParaRP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8597900" y="3455456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70897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6231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23350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75</a:t>
            </a:r>
            <a:r>
              <a:rPr lang="en-US" b="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7927975" y="354118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8597900" y="57031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0897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6231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23350" y="5534850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7927975" y="5788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6468535" y="3936999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Oval 143"/>
          <p:cNvSpPr/>
          <p:nvPr/>
        </p:nvSpPr>
        <p:spPr bwMode="auto">
          <a:xfrm>
            <a:off x="6426201" y="6652681"/>
            <a:ext cx="95794" cy="9525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6011337" y="3475795"/>
            <a:ext cx="914400" cy="457203"/>
            <a:chOff x="1905000" y="2819400"/>
            <a:chExt cx="914400" cy="457203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 rot="5400000">
            <a:off x="6011337" y="4618794"/>
            <a:ext cx="914400" cy="457203"/>
            <a:chOff x="1905000" y="2819400"/>
            <a:chExt cx="914400" cy="457203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 rot="5400000">
            <a:off x="6011337" y="5761793"/>
            <a:ext cx="914400" cy="457203"/>
            <a:chOff x="1905000" y="2819400"/>
            <a:chExt cx="914400" cy="457203"/>
          </a:xfrm>
        </p:grpSpPr>
        <p:sp>
          <p:nvSpPr>
            <p:cNvPr id="150" name="Rectangle 149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>
            <a:off x="6468535" y="5071531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6468535" y="6206063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 rot="5400000">
            <a:off x="6274753" y="4412081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6468535" y="3505197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6502401" y="5757331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585364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68642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62610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73458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71786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71183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60896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V="1">
            <a:off x="7588250" y="2058461"/>
            <a:ext cx="94615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59746" y="19640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772403" y="195768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201959" y="257998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7141634" y="2542116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6" name="Straight Arrow Connector 215"/>
          <p:cNvCxnSpPr/>
          <p:nvPr/>
        </p:nvCxnSpPr>
        <p:spPr bwMode="auto">
          <a:xfrm flipH="1">
            <a:off x="7366000" y="2999317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 flipH="1">
            <a:off x="7556500" y="2343150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8" name="Freeform 217"/>
          <p:cNvSpPr/>
          <p:nvPr/>
        </p:nvSpPr>
        <p:spPr>
          <a:xfrm rot="5400000">
            <a:off x="6999565" y="1745092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172324" y="4801678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7150099" y="4801678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9" name="Straight Arrow Connector 248"/>
          <p:cNvCxnSpPr/>
          <p:nvPr/>
        </p:nvCxnSpPr>
        <p:spPr bwMode="auto">
          <a:xfrm flipH="1">
            <a:off x="7425265" y="5260995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0" name="Freeform 249"/>
          <p:cNvSpPr/>
          <p:nvPr/>
        </p:nvSpPr>
        <p:spPr>
          <a:xfrm rot="5400000">
            <a:off x="6265991" y="2569254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 rot="5400000">
            <a:off x="7866483" y="4436600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52" name="Straight Arrow Connector 251"/>
          <p:cNvCxnSpPr/>
          <p:nvPr/>
        </p:nvCxnSpPr>
        <p:spPr bwMode="auto">
          <a:xfrm flipH="1">
            <a:off x="7670798" y="4736061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8</a:t>
            </a:fld>
            <a:endParaRPr lang="en-US" sz="14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6705600" y="6223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26189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76200" y="0"/>
            <a:ext cx="906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(down-and-up-helper 6 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'(4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5)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)</a:t>
            </a:r>
            <a:b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</a:b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⇒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* </a:t>
            </a:r>
            <a:r>
              <a:rPr lang="fr-FR" sz="2400" b="0" dirty="0">
                <a:solidFill>
                  <a:srgbClr val="03B7FF"/>
                </a:solidFill>
                <a:latin typeface="Courier New"/>
                <a:cs typeface="Courier New"/>
              </a:rPr>
              <a:t>'(</a:t>
            </a:r>
            <a:r>
              <a:rPr lang="fr-FR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40 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75) 15 </a:t>
            </a:r>
            <a:r>
              <a:rPr lang="en-US" sz="2400" b="0" dirty="0" smtClean="0">
                <a:solidFill>
                  <a:srgbClr val="03B7FF"/>
                </a:solidFill>
                <a:latin typeface="Courier New"/>
                <a:cs typeface="Courier New"/>
              </a:rPr>
              <a:t>(#</a:t>
            </a:r>
            <a:r>
              <a:rPr lang="en-US" sz="2400" b="0" dirty="0">
                <a:solidFill>
                  <a:srgbClr val="03B7FF"/>
                </a:solidFill>
                <a:latin typeface="Courier New"/>
                <a:cs typeface="Courier New"/>
              </a:rPr>
              <a:t>f #t))</a:t>
            </a:r>
          </a:p>
          <a:p>
            <a:pPr marL="0" indent="0">
              <a:spcBef>
                <a:spcPts val="1800"/>
              </a:spcBef>
              <a:buFontTx/>
              <a:buNone/>
            </a:pPr>
            <a:endParaRPr lang="en-US" sz="2400" b="0" dirty="0" smtClean="0">
              <a:solidFill>
                <a:srgbClr val="03B7FF"/>
              </a:solidFill>
              <a:latin typeface="Courier New"/>
              <a:cs typeface="Courier New"/>
            </a:endParaRPr>
          </a:p>
          <a:p>
            <a:pPr marL="0" indent="0">
              <a:buFontTx/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033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36700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407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74188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610600" y="1127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6436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0436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2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1841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365500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0544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587875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5919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125363" y="914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7611" y="9188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1611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4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4892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6416675" y="1219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71024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635875" y="918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78675" y="914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940675" y="1212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62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1095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035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8597900" y="3455456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579263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112663" y="3242731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611286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40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6403975" y="354753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70897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623175" y="3247196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23350" y="3287181"/>
            <a:ext cx="4966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75</a:t>
            </a:r>
            <a:r>
              <a:rPr lang="en-US" b="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7927975" y="3541181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8597900" y="57031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5579263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112663" y="549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611286" y="5528500"/>
            <a:ext cx="4318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#f</a:t>
            </a:r>
            <a:r>
              <a:rPr lang="en-US" b="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29" name="Straight Arrow Connector 128"/>
          <p:cNvCxnSpPr/>
          <p:nvPr/>
        </p:nvCxnSpPr>
        <p:spPr bwMode="auto">
          <a:xfrm>
            <a:off x="6403975" y="57952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Rectangle 129"/>
          <p:cNvSpPr/>
          <p:nvPr/>
        </p:nvSpPr>
        <p:spPr bwMode="auto">
          <a:xfrm>
            <a:off x="70897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623175" y="549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23350" y="5534850"/>
            <a:ext cx="4410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Calibri"/>
                <a:cs typeface="Calibri"/>
              </a:rPr>
              <a:t>#t</a:t>
            </a:r>
            <a:endParaRPr lang="en-US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7927975" y="578885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953000" y="3936999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Oval 143"/>
          <p:cNvSpPr/>
          <p:nvPr/>
        </p:nvSpPr>
        <p:spPr bwMode="auto">
          <a:xfrm>
            <a:off x="4910666" y="6652681"/>
            <a:ext cx="95794" cy="9525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495802" y="3475795"/>
            <a:ext cx="914400" cy="457203"/>
            <a:chOff x="1905000" y="2819400"/>
            <a:chExt cx="914400" cy="457203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 rot="5400000">
            <a:off x="4495802" y="4618794"/>
            <a:ext cx="914400" cy="457203"/>
            <a:chOff x="1905000" y="2819400"/>
            <a:chExt cx="914400" cy="457203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 rot="5400000">
            <a:off x="4495802" y="5761793"/>
            <a:ext cx="914400" cy="457203"/>
            <a:chOff x="1905000" y="2819400"/>
            <a:chExt cx="914400" cy="457203"/>
          </a:xfrm>
        </p:grpSpPr>
        <p:sp>
          <p:nvSpPr>
            <p:cNvPr id="150" name="Rectangle 149"/>
            <p:cNvSpPr/>
            <p:nvPr/>
          </p:nvSpPr>
          <p:spPr bwMode="auto">
            <a:xfrm>
              <a:off x="1905000" y="2819400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362200" y="2819403"/>
              <a:ext cx="457200" cy="457200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>
            <a:off x="4953000" y="5071531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4953000" y="6206063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 rot="5400000">
            <a:off x="4759218" y="4412081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4953000" y="3505197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4986866" y="5757331"/>
            <a:ext cx="5841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571500" y="206375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28600" y="18052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786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619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59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43105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1433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0830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585364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68642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62610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7345892" y="12954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7178675" y="178517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7118350" y="1827739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4" name="Straight Arrow Connector 173"/>
          <p:cNvCxnSpPr>
            <a:endCxn id="164" idx="2"/>
          </p:cNvCxnSpPr>
          <p:nvPr/>
        </p:nvCxnSpPr>
        <p:spPr bwMode="auto">
          <a:xfrm flipV="1">
            <a:off x="1492250" y="2056339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30289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54660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6089650" y="2057400"/>
            <a:ext cx="1066800" cy="10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V="1">
            <a:off x="7588250" y="2058461"/>
            <a:ext cx="94615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1750607" y="1976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44973" y="1955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3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90140" y="195580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6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59746" y="19640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10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772403" y="195768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8FC"/>
                </a:solidFill>
                <a:latin typeface="Calibri"/>
                <a:cs typeface="Calibri"/>
              </a:rPr>
              <a:t>15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690659" y="2580782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5630334" y="2542913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 flipH="1">
            <a:off x="5854700" y="3000114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Arrow Connector 211"/>
          <p:cNvCxnSpPr/>
          <p:nvPr/>
        </p:nvCxnSpPr>
        <p:spPr bwMode="auto">
          <a:xfrm flipH="1">
            <a:off x="6045200" y="2343947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3" name="Freeform 212"/>
          <p:cNvSpPr/>
          <p:nvPr/>
        </p:nvSpPr>
        <p:spPr>
          <a:xfrm rot="5400000">
            <a:off x="5488265" y="1745889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201959" y="2579985"/>
            <a:ext cx="337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*</a:t>
            </a:r>
            <a:endParaRPr lang="en-US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7141634" y="2542116"/>
            <a:ext cx="457200" cy="4572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6" name="Straight Arrow Connector 215"/>
          <p:cNvCxnSpPr/>
          <p:nvPr/>
        </p:nvCxnSpPr>
        <p:spPr bwMode="auto">
          <a:xfrm flipH="1">
            <a:off x="7366000" y="2999317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 flipH="1">
            <a:off x="7556500" y="2343150"/>
            <a:ext cx="381000" cy="317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8" name="Freeform 217"/>
          <p:cNvSpPr/>
          <p:nvPr/>
        </p:nvSpPr>
        <p:spPr>
          <a:xfrm rot="5400000">
            <a:off x="6999565" y="1745092"/>
            <a:ext cx="1263589" cy="388012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5648325" y="4802996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5626100" y="4802996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3" name="Straight Arrow Connector 242"/>
          <p:cNvCxnSpPr/>
          <p:nvPr/>
        </p:nvCxnSpPr>
        <p:spPr bwMode="auto">
          <a:xfrm flipH="1">
            <a:off x="5901266" y="5262313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4" name="Freeform 243"/>
          <p:cNvSpPr/>
          <p:nvPr/>
        </p:nvSpPr>
        <p:spPr>
          <a:xfrm rot="5400000">
            <a:off x="4741992" y="2570572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 rot="5400000">
            <a:off x="6342484" y="4437918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46" name="Straight Arrow Connector 245"/>
          <p:cNvCxnSpPr/>
          <p:nvPr/>
        </p:nvCxnSpPr>
        <p:spPr bwMode="auto">
          <a:xfrm flipH="1">
            <a:off x="6146799" y="4737379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7" name="TextBox 246"/>
          <p:cNvSpPr txBox="1"/>
          <p:nvPr/>
        </p:nvSpPr>
        <p:spPr>
          <a:xfrm>
            <a:off x="7172324" y="4801678"/>
            <a:ext cx="57301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db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?</a:t>
            </a:r>
            <a:endParaRPr lang="en-US" sz="2000" b="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7150099" y="4801678"/>
            <a:ext cx="567266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9" name="Straight Arrow Connector 248"/>
          <p:cNvCxnSpPr/>
          <p:nvPr/>
        </p:nvCxnSpPr>
        <p:spPr bwMode="auto">
          <a:xfrm flipH="1">
            <a:off x="7425265" y="5260995"/>
            <a:ext cx="4234" cy="391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0" name="Freeform 249"/>
          <p:cNvSpPr/>
          <p:nvPr/>
        </p:nvSpPr>
        <p:spPr>
          <a:xfrm rot="5400000">
            <a:off x="6265991" y="2569254"/>
            <a:ext cx="3512348" cy="990600"/>
          </a:xfrm>
          <a:custGeom>
            <a:avLst/>
            <a:gdLst>
              <a:gd name="connsiteX0" fmla="*/ 0 w 933450"/>
              <a:gd name="connsiteY0" fmla="*/ 311171 h 323871"/>
              <a:gd name="connsiteX1" fmla="*/ 457200 w 933450"/>
              <a:gd name="connsiteY1" fmla="*/ 21 h 323871"/>
              <a:gd name="connsiteX2" fmla="*/ 933450 w 933450"/>
              <a:gd name="connsiteY2" fmla="*/ 323871 h 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323871">
                <a:moveTo>
                  <a:pt x="0" y="311171"/>
                </a:moveTo>
                <a:cubicBezTo>
                  <a:pt x="150812" y="154537"/>
                  <a:pt x="301625" y="-2096"/>
                  <a:pt x="457200" y="21"/>
                </a:cubicBezTo>
                <a:cubicBezTo>
                  <a:pt x="612775" y="2138"/>
                  <a:pt x="933450" y="323871"/>
                  <a:pt x="933450" y="323871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 rot="5400000">
            <a:off x="7866483" y="4436600"/>
            <a:ext cx="44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6600"/>
                </a:solidFill>
                <a:latin typeface="Calibri"/>
                <a:cs typeface="Calibri"/>
              </a:rPr>
              <a:t>15</a:t>
            </a:r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b="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52" name="Straight Arrow Connector 251"/>
          <p:cNvCxnSpPr/>
          <p:nvPr/>
        </p:nvCxnSpPr>
        <p:spPr bwMode="auto">
          <a:xfrm flipH="1">
            <a:off x="7670798" y="4736061"/>
            <a:ext cx="287867" cy="188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6096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9</a:t>
            </a:fld>
            <a:endParaRPr lang="en-US" sz="1400" dirty="0"/>
          </a:p>
        </p:txBody>
      </p:sp>
      <p:cxnSp>
        <p:nvCxnSpPr>
          <p:cNvPr id="113" name="Straight Arrow Connector 112"/>
          <p:cNvCxnSpPr/>
          <p:nvPr/>
        </p:nvCxnSpPr>
        <p:spPr bwMode="auto">
          <a:xfrm>
            <a:off x="5241925" y="622300"/>
            <a:ext cx="3810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3B7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689214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67043</TotalTime>
  <Words>477</Words>
  <Application>Microsoft Macintosh PowerPoint</Application>
  <PresentationFormat>On-screen Show (4:3)</PresentationFormat>
  <Paragraphs>282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dan_design_template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Franklyn Turbak</cp:lastModifiedBy>
  <cp:revision>1091</cp:revision>
  <cp:lastPrinted>2016-03-04T12:34:52Z</cp:lastPrinted>
  <dcterms:created xsi:type="dcterms:W3CDTF">2009-03-13T20:43:19Z</dcterms:created>
  <dcterms:modified xsi:type="dcterms:W3CDTF">2016-03-06T05:23:45Z</dcterms:modified>
</cp:coreProperties>
</file>